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43"/>
  </p:handoutMasterIdLst>
  <p:sldIdLst>
    <p:sldId id="372" r:id="rId5"/>
    <p:sldId id="262" r:id="rId6"/>
    <p:sldId id="352" r:id="rId7"/>
    <p:sldId id="360" r:id="rId8"/>
    <p:sldId id="374" r:id="rId9"/>
    <p:sldId id="258" r:id="rId10"/>
    <p:sldId id="373" r:id="rId11"/>
    <p:sldId id="335" r:id="rId12"/>
    <p:sldId id="356" r:id="rId13"/>
    <p:sldId id="358" r:id="rId14"/>
    <p:sldId id="257" r:id="rId15"/>
    <p:sldId id="353" r:id="rId16"/>
    <p:sldId id="336" r:id="rId17"/>
    <p:sldId id="362" r:id="rId18"/>
    <p:sldId id="355" r:id="rId19"/>
    <p:sldId id="377" r:id="rId20"/>
    <p:sldId id="350" r:id="rId21"/>
    <p:sldId id="363" r:id="rId22"/>
    <p:sldId id="364" r:id="rId23"/>
    <p:sldId id="370" r:id="rId24"/>
    <p:sldId id="368" r:id="rId25"/>
    <p:sldId id="367" r:id="rId26"/>
    <p:sldId id="369" r:id="rId27"/>
    <p:sldId id="365" r:id="rId28"/>
    <p:sldId id="361" r:id="rId29"/>
    <p:sldId id="375" r:id="rId30"/>
    <p:sldId id="334" r:id="rId31"/>
    <p:sldId id="261" r:id="rId32"/>
    <p:sldId id="371" r:id="rId33"/>
    <p:sldId id="340" r:id="rId34"/>
    <p:sldId id="339" r:id="rId35"/>
    <p:sldId id="341" r:id="rId36"/>
    <p:sldId id="343" r:id="rId37"/>
    <p:sldId id="344" r:id="rId38"/>
    <p:sldId id="345" r:id="rId39"/>
    <p:sldId id="346" r:id="rId40"/>
    <p:sldId id="347" r:id="rId41"/>
    <p:sldId id="376" r:id="rId42"/>
  </p:sldIdLst>
  <p:sldSz cx="12192000" cy="6858000"/>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723"/>
    <a:srgbClr val="BCD9A1"/>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9A23C-59E5-429F-B50C-CACC4088B047}" v="797" dt="2024-09-27T04:21:16.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E9BCEC2F-B648-4AE1-AF98-9F60A451E100}" type="datetimeFigureOut">
              <a:rPr kumimoji="1" lang="ja-JP" altLang="en-US" smtClean="0"/>
              <a:t>2025/1/9</a:t>
            </a:fld>
            <a:endParaRPr kumimoji="1" lang="ja-JP" altLang="en-US"/>
          </a:p>
        </p:txBody>
      </p:sp>
      <p:sp>
        <p:nvSpPr>
          <p:cNvPr id="4" name="フッター プレースホルダー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09F6CCE9-BFF8-4974-AAF2-E74C4ECE1D8F}" type="slidenum">
              <a:rPr kumimoji="1" lang="ja-JP" altLang="en-US" smtClean="0"/>
              <a:t>‹#›</a:t>
            </a:fld>
            <a:endParaRPr kumimoji="1" lang="ja-JP" altLang="en-US"/>
          </a:p>
        </p:txBody>
      </p:sp>
    </p:spTree>
    <p:extLst>
      <p:ext uri="{BB962C8B-B14F-4D97-AF65-F5344CB8AC3E}">
        <p14:creationId xmlns:p14="http://schemas.microsoft.com/office/powerpoint/2010/main" val="294481547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1T04:50:29.905"/>
    </inkml:context>
    <inkml:brush xml:id="br0">
      <inkml:brushProperty name="width" value="0.2" units="cm"/>
      <inkml:brushProperty name="height" value="0.2" units="cm"/>
      <inkml:brushProperty name="color" value="#E71224"/>
    </inkml:brush>
  </inkml:definitions>
  <inkml:trace contextRef="#ctx0" brushRef="#br0">2239 6760 1208,'-1'39'876,"-31"-52"5146,27 13-5452,0-1 0,0 0 0,0 1 0,0-1 0,0-1 0,0 0-1,0 1 1,0-1 0,-4-3 0,-10-6-193,-18-13 0,26 16-380,-5-4 22,-1-1 14,-29-17-1,21 19 160,-3 0 0,2 2 0,-2 1 0,1 0 0,-2 2 0,-51-4-1,65 8-72,0-1-1,-1 0 1,1-2-1,-20-7 1,-58-31 228,87 40-341,-75-44 59,67 40-66,1 0 1,0-1-1,0 0 0,1-1 0,-20-18 0,24 20 5,0 1 0,0 0 1,-1 1-1,1 0 0,-1 1 0,-11-6 1,-60-17-21,56 20 1,-130-35-109,48 14 134,-36-10-66,92 27 3,34 9 56,1-2-1,-1 0 1,0-1 0,-25-11-1,-109-55-186,140 65 165,1 1 0,-1-2 0,1 0 0,1 0 0,0-1 0,-1 0 0,1 0 0,-7-10 1,-27-28-31,30 34 36,-1-2 1,2 0 0,0 1-1,-11-20 1,17 23-8,-47-91-68,30 64 93,17 30-14,0 0-1,1 0 1,1-1 0,-5-7-1,7 11 2,0 1 0,0 1 0,-1-1-1,1 0 1,-1 0 0,0 1 0,0-1-1,0 1 1,-3-3 0,4 3-7,1 0 0,-1 0-1,0 0 1,1 0 0,-1 0 0,1 0 0,-1-1 0,1 2 0,0-2 0,0 1 0,0 0 0,0 0-1,1-3 1,0-4-21,-6-102 14,3 86 44,1 5-23,1-1-1,0 0 1,5-34-1,-4 39 8,1 0-1,-1 0 1,-2 1 0,0-1-1,-4-24 1,-15-36 17,3 7-8,4 13-16,5 26-1,3 0-1,-5-41 1,-2-11 26,4 32 139,0 4-30,-17-136-102,21 145-53,0 0 0,3 0 1,6-60-1,-3 57 14,-1 31 8,1-23 5,-2 1 0,-3-33 0,2 45-5,1 0 1,1-1-1,1 1 0,4-25 1,-2 23-1,-2 1 0,0 0 0,-1-31-1,-4-38 16,-1-14 1,2 59-11,1 1-1,5-51 1,0 32-2,5-33-6,0-10-2,-8 72 5,1-51 16,-12-133 0,8 192-16,1 0 0,3-36 0,0-15 0,-13-7 0,-2-32 19,0-14 2,9 73-18,2 34 5,1 0 1,2-30-1,-1 28 19,0 1 0,-2 0 0,-5-29 0,0-11 6,-1-122 12,7 114-36,-5-22-27,1-53-4,11-104 64,-5 213-57,8-37 0,0-5 6,-8 67 8,1-12 23,-1 1 0,-1 0-1,0 0 1,-8-38 0,5 37-34,2 0 1,0 0-1,1-1 1,5-42-1,-2 38 11,-1-1 1,-3-42-1,-1 41 0,2-1 1,6-48 0,-2 46-16,-2-55 0,-6 51 31,-2 0 0,-13-45 0,19 79-27,-1 1-1,1 0 1,0-1 0,0 1 0,1 0-1,-1-1 1,1 1 0,-1 0 0,1-1-1,0 1 1,2-5 0,3-14-23,-5 21 32,0-1 0,0 0 0,-1 1 0,1 0 0,1-1 0,-1 1 0,0 0-1,0-1 1,1 0 0,-1 2 0,0-1 0,1-1 0,-1 1 0,1 0-1,-1 1 1,3-2 0,12-10-62,-12 9 54,0 0 0,0-1 0,1 2 1,0-1-1,-1 1 0,1-1 0,9-2 0,-8 3 12,1-1 0,-1 1 0,0-1-1,10-7 1,1-4 3,-12 10-11,1-1 0,-1 0 0,1 1 0,0 1 0,0-1 0,1 0 1,-1 2-1,0-1 0,1 0 0,9-1 0,26-3-33,0 1 1,1 2-1,0 2 0,59 4 0,-37 1 45,0-4 0,116-16 0,-114 8-4,5 0-4,-37 3-3,61-2-1,74 12-18,-135-3 24,51-6-1,-62 2 5,0 1-1,0 2 1,1 0-1,47 8 0,-55-5 1,0-1-1,0-1 0,0 0 0,30-2 0,69-17 19,-75 11-13,65-4 0,186 8-8,-230 5-2,0 2 1,88 19-1,6 1 1,-105-19 19,178 14 162,-182-22-172,-1-2 0,51-11 0,56-6 8,-53 13-23,45-3-8,-112 12 14,0 0-4,0 0 0,48 9 0,38 11 15,1-4 0,147 1 0,-226-17-9,223-10 16,-13-1-3,-74 6-7,-18 2 3,19-1-11,-100-1 2,112-13 5,-137 9 2,-25 3 1,53-3-1,91-7-5,26 0-23,-194 15 17,0 1-1,0 0 1,0 0 0,1 0-1,-1 1 1,0 0 0,0-1-1,0 1 1,-1 1 0,2-1-1,-1 0 1,-1 1 0,1 0-1,-1 0 1,7 4 0,-4 0-7,2-1 0,-2-1 0,2 1 1,8 3-1,-10-5 9,-1-1 0,1 1 1,-1 0-1,0 0 0,0 1 0,0-1 0,-1 1 1,1 0-1,-1 0 0,5 7 0,7 16 3,-2 0 0,-1 1 0,-2 1 0,0 0 0,-1 1 0,-2 0 0,6 41 0,55 536-32,-32-352 32,-10-92 9,-20-119-6,17 171 17,-19-175-19,12 50 0,-9-53 1,-2-1-1,3 46 0,-11 237 26,0-285-27,2 333-11,12-24 17,-36 63 27,-5 58-12,11-289 14,5-73-18,-1 1-17,-1 20 1,13-99-2,1 1-1,5 46 0,3-29 4,-3-23 2,1 27 0,-9 89 28,1-4-29,14 23-27,2 39 39,-19-96-19,4-87-10,1 1-1,-2-1 1,0 1-1,-1-1 0,0 0 1,0 0-1,-1-1 1,-10 16-1,-12 29-32,15-28 71,0-1 1,-1 0-1,-2-1 1,0 0 0,-1-1-1,-3-1 1,1-1-1,-1 0 1,-1-2-1,-1 0 1,-47 31 0,23-22 14,0-3 0,-2 0 1,-63 20-1,-33 20-109,30-13 97,35-16-21,-26 9-70,-18 12 54,100-47-121,-9 3 273,9-9-4362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1T04:50:30.892"/>
    </inkml:context>
    <inkml:brush xml:id="br0">
      <inkml:brushProperty name="width" value="0.2" units="cm"/>
      <inkml:brushProperty name="height" value="0.2" units="cm"/>
      <inkml:brushProperty name="color" value="#E71224"/>
    </inkml:brush>
  </inkml:definitions>
  <inkml:trace contextRef="#ctx0" brushRef="#br0">283 0 6505,'2'2'233,"0"-1"0,-1 1 0,1 0 0,0-1 0,-1 2 0,0-2 0,1 2 0,-1-1 0,0 0 0,0 0 0,0 0 0,0 1 0,0-2 0,-1 2 0,0-1-1,0 1 1,1-1 0,-1 1 0,0-2 0,0 2 0,0-1 0,-1 4 0,1-1-179,-2-1-1,1 1 1,-1 0 0,1-1-1,-1 1 1,0 0-1,-1-1 1,1 0 0,-1 0-1,0 0 1,0-1-1,-4 6 1,-5 5-31,1-3-11,0 0 0,0 0 1,-13 9-1,-76 63-6,83-67 2,1 1 0,1 1 1,-22 31-1,33-43 21,4-5-4,0-1-1,-1 1 0,1 0 1,0 0-1,0 0 0,-1 0 0,1-1 1,-1 0-1,1 1 0,-1 0 1,0 0-1,1-1 0,-1 1 1,1-1-1,-1 0 0,0 1 0,0-1 1,0 1-1,1-1 0,-1 1 1,-1-1-1,10 12-72,-7-11 44,1 1 0,-1 0 1,0-2-1,1 2 0,-1 0 0,0-1 1,1 0-1,0 0 0,-1 0 0,1 0 1,0-1-1,0 1 0,3 2 0,26 13-19,17 17 19,-43-30 7,2 0 0,-1 1 0,0-1 0,0-1 0,1 0 0,-1 1 0,14 1 0,13 4 19,89 28 10,-23-7-14,-98-29-107,0 0 0,0 0 0,1 1 0,-1-1 1,0 1-1,0 0 0,0-1 0,0 1 0,0 0 0,0-1 1,0 1-1,0 0 0,0 0 0,0 0 0,-1 0 0,1-1 1,1 4-1,3 5-545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577B99-50CE-4143-A62A-ED03D13BEDB7}"/>
              </a:ext>
            </a:extLst>
          </p:cNvPr>
          <p:cNvSpPr>
            <a:spLocks noGrp="1"/>
          </p:cNvSpPr>
          <p:nvPr>
            <p:ph type="ctrTitle"/>
          </p:nvPr>
        </p:nvSpPr>
        <p:spPr>
          <a:xfrm>
            <a:off x="1524000" y="1122363"/>
            <a:ext cx="9144000" cy="2387600"/>
          </a:xfrm>
        </p:spPr>
        <p:txBody>
          <a:bodyPr anchor="b"/>
          <a:lstStyle>
            <a:lvl1pPr algn="ctr">
              <a:defRPr sz="6000">
                <a:latin typeface="UD デジタル 教科書体 NK-B" panose="02020700000000000000" pitchFamily="18" charset="-128"/>
                <a:ea typeface="UD デジタル 教科書体 NK-B" panose="02020700000000000000" pitchFamily="18"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FDAFD1E-C9BD-4309-91E2-D69F94D5DF94}"/>
              </a:ext>
            </a:extLst>
          </p:cNvPr>
          <p:cNvSpPr>
            <a:spLocks noGrp="1"/>
          </p:cNvSpPr>
          <p:nvPr>
            <p:ph type="subTitle" idx="1"/>
          </p:nvPr>
        </p:nvSpPr>
        <p:spPr>
          <a:xfrm>
            <a:off x="1524000" y="3602038"/>
            <a:ext cx="9144000" cy="1655762"/>
          </a:xfrm>
        </p:spPr>
        <p:txBody>
          <a:bodyPr/>
          <a:lstStyle>
            <a:lvl1pPr marL="0" indent="0" algn="ctr">
              <a:buNone/>
              <a:defRPr sz="2400">
                <a:latin typeface="UD デジタル 教科書体 NK-B" panose="02020700000000000000" pitchFamily="18" charset="-128"/>
                <a:ea typeface="UD デジタル 教科書体 NK-B" panose="02020700000000000000" pitchFamily="18"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6B00A33-9BBA-4E4A-8EC1-23FE490A2D94}"/>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5" name="フッター プレースホルダー 4">
            <a:extLst>
              <a:ext uri="{FF2B5EF4-FFF2-40B4-BE49-F238E27FC236}">
                <a16:creationId xmlns:a16="http://schemas.microsoft.com/office/drawing/2014/main" id="{918DA016-3363-42A9-A824-C12C462FA4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FDDDB4-E940-4A88-B993-96BED8CC0A24}"/>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2927690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995F2C-FB36-4B18-BDD1-F6A105BAB04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1597A2A-1E77-4FBB-BEDE-9696DE56B49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3C6539-A5F3-4AAD-A4D6-6BCE8F4C457A}"/>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5" name="フッター プレースホルダー 4">
            <a:extLst>
              <a:ext uri="{FF2B5EF4-FFF2-40B4-BE49-F238E27FC236}">
                <a16:creationId xmlns:a16="http://schemas.microsoft.com/office/drawing/2014/main" id="{AA496267-D29F-4B8C-8055-628306F24B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DB3E3B-EB2A-40C3-87F4-98FF063B458A}"/>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20333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FEA5A90-8D21-4319-B74F-173E943C698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261696-A6A2-4004-8910-3323444D410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D2E6BD-6D2C-41D3-89F2-A0BEBFD02E54}"/>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5" name="フッター プレースホルダー 4">
            <a:extLst>
              <a:ext uri="{FF2B5EF4-FFF2-40B4-BE49-F238E27FC236}">
                <a16:creationId xmlns:a16="http://schemas.microsoft.com/office/drawing/2014/main" id="{ACDF7F08-717F-4449-972A-7A21AC5304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0C3E7A-065D-47A0-8F39-5711F753F664}"/>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322936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0D66B5-7E2F-4D06-948E-8EB6251E6759}"/>
              </a:ext>
            </a:extLst>
          </p:cNvPr>
          <p:cNvSpPr>
            <a:spLocks noGrp="1"/>
          </p:cNvSpPr>
          <p:nvPr>
            <p:ph type="title"/>
          </p:nvPr>
        </p:nvSpPr>
        <p:spPr/>
        <p:txBody>
          <a:bodyPr/>
          <a:lstStyle>
            <a:lvl1pPr>
              <a:defRPr>
                <a:solidFill>
                  <a:schemeClr val="bg1">
                    <a:lumMod val="95000"/>
                  </a:schemeClr>
                </a:solidFill>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067D27-5166-4268-8656-34B539F376F5}"/>
              </a:ext>
            </a:extLst>
          </p:cNvPr>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855BF8-3BF3-41BB-8C01-E70E307EEA3E}"/>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5" name="フッター プレースホルダー 4">
            <a:extLst>
              <a:ext uri="{FF2B5EF4-FFF2-40B4-BE49-F238E27FC236}">
                <a16:creationId xmlns:a16="http://schemas.microsoft.com/office/drawing/2014/main" id="{3F0D2C71-6EA9-447B-93B6-ECAC85EE20B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69BB287-2B51-4C47-B211-EFDF3C4A9EFF}"/>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115843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1CD06E-DBA6-417B-AF2E-291A3912A22A}"/>
              </a:ext>
            </a:extLst>
          </p:cNvPr>
          <p:cNvSpPr>
            <a:spLocks noGrp="1"/>
          </p:cNvSpPr>
          <p:nvPr>
            <p:ph type="title"/>
          </p:nvPr>
        </p:nvSpPr>
        <p:spPr>
          <a:xfrm>
            <a:off x="831850" y="1709738"/>
            <a:ext cx="10515600" cy="2852737"/>
          </a:xfrm>
        </p:spPr>
        <p:txBody>
          <a:bodyPr anchor="b"/>
          <a:lstStyle>
            <a:lvl1pPr>
              <a:defRPr sz="6000">
                <a:solidFill>
                  <a:schemeClr val="bg1">
                    <a:lumMod val="95000"/>
                  </a:schemeClr>
                </a:solidFill>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368BA9E-BDD2-4587-88EF-822C07EF0501}"/>
              </a:ext>
            </a:extLst>
          </p:cNvPr>
          <p:cNvSpPr>
            <a:spLocks noGrp="1"/>
          </p:cNvSpPr>
          <p:nvPr>
            <p:ph type="body" idx="1"/>
          </p:nvPr>
        </p:nvSpPr>
        <p:spPr>
          <a:xfrm>
            <a:off x="831850" y="4589463"/>
            <a:ext cx="1051560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E741DDF-32A6-4980-962B-E761BCB9D0DF}"/>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5" name="フッター プレースホルダー 4">
            <a:extLst>
              <a:ext uri="{FF2B5EF4-FFF2-40B4-BE49-F238E27FC236}">
                <a16:creationId xmlns:a16="http://schemas.microsoft.com/office/drawing/2014/main" id="{920C4075-EB7D-46E4-A5F0-3B6E9537CE3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21D02BC-8A60-49D7-9B76-327BB182AB7D}"/>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271492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30C83E-6BFC-467D-88DA-9F182DE8D8A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8EC91B-E1BB-4B4B-8418-F3834BAB356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CA465DB-8AA8-43F9-9A6F-F94626127A3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96FDF71-2770-4FE4-8AA7-F78D99996D02}"/>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6" name="フッター プレースホルダー 5">
            <a:extLst>
              <a:ext uri="{FF2B5EF4-FFF2-40B4-BE49-F238E27FC236}">
                <a16:creationId xmlns:a16="http://schemas.microsoft.com/office/drawing/2014/main" id="{F96BDBBE-75AC-4642-B72A-147A04A5CE3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A02481C-772A-47C9-BE0E-114CA04A4A40}"/>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180590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CCCA8-D564-4EA9-9AC1-5A7A9380EAD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B6FEC4A-D7A4-4609-ACF9-CABCEE5B7B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218CABB-9D83-43C6-AC39-E9B7F0A4DB3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68A1692-2890-40A6-AFCA-C4C6D37B9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D625E88-20A9-4EB7-A014-6E0542493F8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2AF607D-0BB0-48EE-BF63-620A4434CF6A}"/>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8" name="フッター プレースホルダー 7">
            <a:extLst>
              <a:ext uri="{FF2B5EF4-FFF2-40B4-BE49-F238E27FC236}">
                <a16:creationId xmlns:a16="http://schemas.microsoft.com/office/drawing/2014/main" id="{46C458A6-6DC2-4DFC-8675-AF4AFA475AA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5E40B57-9F59-4B0B-8F41-6FE388381818}"/>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2319027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948C18-5902-436A-AFDB-20646C1F2BC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6C65C8B-9F91-48EC-A895-33CBF00D9E13}"/>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4" name="フッター プレースホルダー 3">
            <a:extLst>
              <a:ext uri="{FF2B5EF4-FFF2-40B4-BE49-F238E27FC236}">
                <a16:creationId xmlns:a16="http://schemas.microsoft.com/office/drawing/2014/main" id="{E0E6F262-B2A7-434E-9581-4FD786F9337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BEC4A5D-F361-424F-ADD2-C1E6C234B23F}"/>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340963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26021CF-B988-4506-97F4-4FCEE17913A1}"/>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3" name="フッター プレースホルダー 2">
            <a:extLst>
              <a:ext uri="{FF2B5EF4-FFF2-40B4-BE49-F238E27FC236}">
                <a16:creationId xmlns:a16="http://schemas.microsoft.com/office/drawing/2014/main" id="{B384672D-2201-4D07-88E7-17F64EA0000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03E994A-8830-4809-A790-48CEC7E3B61A}"/>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356283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F0C272-41C3-4A13-9E31-DF965E6A6B7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45ED091-235E-48E1-A337-3E77177DB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CD657DB-20D6-46B9-B59A-93D97B8D6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782FCD9-A3FB-4E60-9E1E-8E37C42EFBA7}"/>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6" name="フッター プレースホルダー 5">
            <a:extLst>
              <a:ext uri="{FF2B5EF4-FFF2-40B4-BE49-F238E27FC236}">
                <a16:creationId xmlns:a16="http://schemas.microsoft.com/office/drawing/2014/main" id="{9D4457EA-864F-417F-88FE-DFF0BB4B35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DF75DD-B20B-4D1E-90C6-0A89451D89AB}"/>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72826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2C3B9F-5A9D-4DCA-A91A-3B23214991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A9497B3-CAB9-4E94-8BC4-7F56C3847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CC52630-9134-4CF2-964D-991926947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D38165-A583-47CF-B594-9E603D449048}"/>
              </a:ext>
            </a:extLst>
          </p:cNvPr>
          <p:cNvSpPr>
            <a:spLocks noGrp="1"/>
          </p:cNvSpPr>
          <p:nvPr>
            <p:ph type="dt" sz="half" idx="10"/>
          </p:nvPr>
        </p:nvSpPr>
        <p:spPr/>
        <p:txBody>
          <a:bodyPr/>
          <a:lstStyle/>
          <a:p>
            <a:fld id="{9989217D-7DBA-4913-A6BD-9A628A794897}" type="datetimeFigureOut">
              <a:rPr kumimoji="1" lang="ja-JP" altLang="en-US" smtClean="0"/>
              <a:t>2025/1/9</a:t>
            </a:fld>
            <a:endParaRPr kumimoji="1" lang="ja-JP" altLang="en-US"/>
          </a:p>
        </p:txBody>
      </p:sp>
      <p:sp>
        <p:nvSpPr>
          <p:cNvPr id="6" name="フッター プレースホルダー 5">
            <a:extLst>
              <a:ext uri="{FF2B5EF4-FFF2-40B4-BE49-F238E27FC236}">
                <a16:creationId xmlns:a16="http://schemas.microsoft.com/office/drawing/2014/main" id="{B9A99674-146E-4095-B614-D0D8D5D9C74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492010A-2E78-48C1-94AD-BB2EB0037A97}"/>
              </a:ext>
            </a:extLst>
          </p:cNvPr>
          <p:cNvSpPr>
            <a:spLocks noGrp="1"/>
          </p:cNvSpPr>
          <p:nvPr>
            <p:ph type="sldNum" sz="quarter" idx="12"/>
          </p:nvPr>
        </p:nvSpPr>
        <p:spPr/>
        <p:txBody>
          <a:body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368707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E181891-A307-4A74-A1B7-2007862018D2}"/>
              </a:ext>
            </a:extLst>
          </p:cNvPr>
          <p:cNvSpPr/>
          <p:nvPr userDrawn="1"/>
        </p:nvSpPr>
        <p:spPr>
          <a:xfrm>
            <a:off x="0" y="0"/>
            <a:ext cx="12192000"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プレースホルダー 1">
            <a:extLst>
              <a:ext uri="{FF2B5EF4-FFF2-40B4-BE49-F238E27FC236}">
                <a16:creationId xmlns:a16="http://schemas.microsoft.com/office/drawing/2014/main" id="{BC8486B3-9B9A-4DF2-900E-A259DC96076D}"/>
              </a:ext>
            </a:extLst>
          </p:cNvPr>
          <p:cNvSpPr>
            <a:spLocks noGrp="1"/>
          </p:cNvSpPr>
          <p:nvPr>
            <p:ph type="title"/>
          </p:nvPr>
        </p:nvSpPr>
        <p:spPr>
          <a:xfrm>
            <a:off x="962025" y="61118"/>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2FA219-6619-4753-AAD3-29B4ACF2E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5F3A13-6A1A-4A2A-828A-FE30702192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9217D-7DBA-4913-A6BD-9A628A794897}" type="datetimeFigureOut">
              <a:rPr kumimoji="1" lang="ja-JP" altLang="en-US" smtClean="0"/>
              <a:t>2025/1/9</a:t>
            </a:fld>
            <a:endParaRPr kumimoji="1" lang="ja-JP" altLang="en-US"/>
          </a:p>
        </p:txBody>
      </p:sp>
      <p:sp>
        <p:nvSpPr>
          <p:cNvPr id="5" name="フッター プレースホルダー 4">
            <a:extLst>
              <a:ext uri="{FF2B5EF4-FFF2-40B4-BE49-F238E27FC236}">
                <a16:creationId xmlns:a16="http://schemas.microsoft.com/office/drawing/2014/main" id="{CF097BC7-1977-4EE1-8EB5-EF48C03AC7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E4A30A-BAE1-41D0-9027-390AB20400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EEF10B-A1CB-49A2-9F1F-57404BBDBD4C}" type="slidenum">
              <a:rPr kumimoji="1" lang="ja-JP" altLang="en-US" smtClean="0"/>
              <a:t>‹#›</a:t>
            </a:fld>
            <a:endParaRPr kumimoji="1" lang="ja-JP" altLang="en-US"/>
          </a:p>
        </p:txBody>
      </p:sp>
    </p:spTree>
    <p:extLst>
      <p:ext uri="{BB962C8B-B14F-4D97-AF65-F5344CB8AC3E}">
        <p14:creationId xmlns:p14="http://schemas.microsoft.com/office/powerpoint/2010/main" val="2217136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bg1"/>
          </a:solidFill>
          <a:latin typeface="UD デジタル 教科書体 NK-B" panose="02020700000000000000" pitchFamily="18" charset="-128"/>
          <a:ea typeface="UD デジタル 教科書体 NK-B" panose="02020700000000000000" pitchFamily="18"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bg1"/>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bg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bg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bg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customXml" Target="../ink/ink2.xml"/><Relationship Id="rId4" Type="http://schemas.openxmlformats.org/officeDocument/2006/relationships/image" Target="../media/image200.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7339B6-2A38-4432-ABA7-414A291FBC92}"/>
              </a:ext>
            </a:extLst>
          </p:cNvPr>
          <p:cNvSpPr>
            <a:spLocks noGrp="1"/>
          </p:cNvSpPr>
          <p:nvPr>
            <p:ph type="ctrTitle"/>
          </p:nvPr>
        </p:nvSpPr>
        <p:spPr>
          <a:xfrm>
            <a:off x="1524000" y="256855"/>
            <a:ext cx="9144000" cy="1541123"/>
          </a:xfrm>
        </p:spPr>
        <p:txBody>
          <a:bodyPr>
            <a:normAutofit fontScale="90000"/>
          </a:bodyPr>
          <a:lstStyle/>
          <a:p>
            <a:r>
              <a:rPr kumimoji="1" lang="ja-JP" altLang="en-US" sz="5400"/>
              <a:t>神戸市立小磯記念美術館　</a:t>
            </a:r>
            <a:r>
              <a:rPr kumimoji="1" lang="en-US" altLang="ja-JP" sz="5400"/>
              <a:t/>
            </a:r>
            <a:br>
              <a:rPr kumimoji="1" lang="en-US" altLang="ja-JP" sz="5400"/>
            </a:br>
            <a:r>
              <a:rPr kumimoji="1" lang="ja-JP" altLang="en-US" sz="5400"/>
              <a:t>利用ガイドブック</a:t>
            </a:r>
          </a:p>
        </p:txBody>
      </p:sp>
      <p:sp>
        <p:nvSpPr>
          <p:cNvPr id="3" name="字幕 2">
            <a:extLst>
              <a:ext uri="{FF2B5EF4-FFF2-40B4-BE49-F238E27FC236}">
                <a16:creationId xmlns:a16="http://schemas.microsoft.com/office/drawing/2014/main" id="{B7901CBE-ADCB-4914-B1CF-B77C4F0E39C7}"/>
              </a:ext>
            </a:extLst>
          </p:cNvPr>
          <p:cNvSpPr>
            <a:spLocks noGrp="1"/>
          </p:cNvSpPr>
          <p:nvPr>
            <p:ph type="subTitle" idx="1"/>
          </p:nvPr>
        </p:nvSpPr>
        <p:spPr>
          <a:xfrm>
            <a:off x="645559" y="1911127"/>
            <a:ext cx="10900881" cy="856947"/>
          </a:xfrm>
        </p:spPr>
        <p:txBody>
          <a:bodyPr>
            <a:normAutofit lnSpcReduction="10000"/>
          </a:bodyPr>
          <a:lstStyle/>
          <a:p>
            <a:pPr algn="l"/>
            <a:r>
              <a:rPr kumimoji="1" lang="ja-JP" altLang="en-US"/>
              <a:t>目的：このガイドブックは美術館と学校をつなぐことを目的として作成しています。</a:t>
            </a:r>
            <a:endParaRPr kumimoji="1" lang="en-US" altLang="ja-JP"/>
          </a:p>
          <a:p>
            <a:pPr algn="l"/>
            <a:r>
              <a:rPr lang="ja-JP" altLang="en-US"/>
              <a:t>　　　　子供たちが「美術館に行きたい！」と楽しみになるよう、ワクワクをお届けします。</a:t>
            </a:r>
            <a:endParaRPr kumimoji="1" lang="ja-JP" altLang="en-US"/>
          </a:p>
        </p:txBody>
      </p:sp>
      <p:grpSp>
        <p:nvGrpSpPr>
          <p:cNvPr id="8" name="グループ化 7">
            <a:extLst>
              <a:ext uri="{FF2B5EF4-FFF2-40B4-BE49-F238E27FC236}">
                <a16:creationId xmlns:a16="http://schemas.microsoft.com/office/drawing/2014/main" id="{62B3E743-829B-4758-812F-24EBF46831E6}"/>
              </a:ext>
            </a:extLst>
          </p:cNvPr>
          <p:cNvGrpSpPr/>
          <p:nvPr/>
        </p:nvGrpSpPr>
        <p:grpSpPr>
          <a:xfrm>
            <a:off x="482885" y="2898936"/>
            <a:ext cx="11075542" cy="2053341"/>
            <a:chOff x="482885" y="2898936"/>
            <a:chExt cx="11075542" cy="2053341"/>
          </a:xfrm>
        </p:grpSpPr>
        <p:sp>
          <p:nvSpPr>
            <p:cNvPr id="5" name="四角形: 角を丸くする 4">
              <a:extLst>
                <a:ext uri="{FF2B5EF4-FFF2-40B4-BE49-F238E27FC236}">
                  <a16:creationId xmlns:a16="http://schemas.microsoft.com/office/drawing/2014/main" id="{10E744A1-D61D-43DB-8613-E96954D9B111}"/>
                </a:ext>
              </a:extLst>
            </p:cNvPr>
            <p:cNvSpPr/>
            <p:nvPr/>
          </p:nvSpPr>
          <p:spPr>
            <a:xfrm>
              <a:off x="482885" y="2898936"/>
              <a:ext cx="11075542" cy="1940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字幕 2">
              <a:extLst>
                <a:ext uri="{FF2B5EF4-FFF2-40B4-BE49-F238E27FC236}">
                  <a16:creationId xmlns:a16="http://schemas.microsoft.com/office/drawing/2014/main" id="{90E94FD7-4264-4DE1-903B-3C7A4F5510C7}"/>
                </a:ext>
              </a:extLst>
            </p:cNvPr>
            <p:cNvSpPr txBox="1">
              <a:spLocks/>
            </p:cNvSpPr>
            <p:nvPr/>
          </p:nvSpPr>
          <p:spPr>
            <a:xfrm>
              <a:off x="1037690" y="3012085"/>
              <a:ext cx="10335802" cy="19401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bg1"/>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bg1"/>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bg1"/>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bg1"/>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bg1"/>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a:solidFill>
                    <a:schemeClr val="tx1">
                      <a:lumMod val="95000"/>
                      <a:lumOff val="5000"/>
                    </a:schemeClr>
                  </a:solidFill>
                </a:rPr>
                <a:t>前半</a:t>
              </a:r>
              <a:endParaRPr lang="en-US" altLang="ja-JP" sz="2000">
                <a:solidFill>
                  <a:schemeClr val="tx1">
                    <a:lumMod val="95000"/>
                    <a:lumOff val="5000"/>
                  </a:schemeClr>
                </a:solidFill>
              </a:endParaRPr>
            </a:p>
            <a:p>
              <a:pPr algn="l"/>
              <a:r>
                <a:rPr lang="ja-JP" altLang="en-US" sz="2000">
                  <a:solidFill>
                    <a:schemeClr val="tx1">
                      <a:lumMod val="95000"/>
                      <a:lumOff val="5000"/>
                    </a:schemeClr>
                  </a:solidFill>
                </a:rPr>
                <a:t>・小磯良平さんの紹介や絵をかく時の道具から、子供の興味を引き出します。</a:t>
              </a:r>
              <a:endParaRPr lang="en-US" altLang="ja-JP" sz="2000">
                <a:solidFill>
                  <a:schemeClr val="tx1">
                    <a:lumMod val="95000"/>
                    <a:lumOff val="5000"/>
                  </a:schemeClr>
                </a:solidFill>
              </a:endParaRPr>
            </a:p>
            <a:p>
              <a:pPr algn="l"/>
              <a:r>
                <a:rPr lang="ja-JP" altLang="en-US" sz="2000">
                  <a:solidFill>
                    <a:schemeClr val="tx1">
                      <a:lumMod val="95000"/>
                      <a:lumOff val="5000"/>
                    </a:schemeClr>
                  </a:solidFill>
                </a:rPr>
                <a:t>・</a:t>
              </a:r>
              <a:r>
                <a:rPr lang="en-US" altLang="ja-JP" sz="2000">
                  <a:solidFill>
                    <a:schemeClr val="tx1">
                      <a:lumMod val="95000"/>
                      <a:lumOff val="5000"/>
                    </a:schemeClr>
                  </a:solidFill>
                </a:rPr>
                <a:t>【</a:t>
              </a:r>
              <a:r>
                <a:rPr lang="ja-JP" altLang="en-US" sz="2000">
                  <a:solidFill>
                    <a:schemeClr val="tx1">
                      <a:lumMod val="95000"/>
                      <a:lumOff val="5000"/>
                    </a:schemeClr>
                  </a:solidFill>
                </a:rPr>
                <a:t>アトリエ＝自分だけの図工室</a:t>
              </a:r>
              <a:r>
                <a:rPr lang="en-US" altLang="ja-JP" sz="2000">
                  <a:solidFill>
                    <a:schemeClr val="tx1">
                      <a:lumMod val="95000"/>
                      <a:lumOff val="5000"/>
                    </a:schemeClr>
                  </a:solidFill>
                </a:rPr>
                <a:t>】</a:t>
              </a:r>
              <a:r>
                <a:rPr lang="ja-JP" altLang="en-US" sz="2000">
                  <a:solidFill>
                    <a:schemeClr val="tx1">
                      <a:lumMod val="95000"/>
                      <a:lumOff val="5000"/>
                    </a:schemeClr>
                  </a:solidFill>
                </a:rPr>
                <a:t>　大切にしていた物が、絵の中にも！？</a:t>
              </a:r>
              <a:endParaRPr lang="en-US" altLang="ja-JP" sz="2000">
                <a:solidFill>
                  <a:schemeClr val="tx1">
                    <a:lumMod val="95000"/>
                    <a:lumOff val="5000"/>
                  </a:schemeClr>
                </a:solidFill>
              </a:endParaRPr>
            </a:p>
            <a:p>
              <a:pPr algn="l"/>
              <a:r>
                <a:rPr lang="ja-JP" altLang="en-US" sz="2000">
                  <a:solidFill>
                    <a:schemeClr val="tx1">
                      <a:lumMod val="95000"/>
                      <a:lumOff val="5000"/>
                    </a:schemeClr>
                  </a:solidFill>
                </a:rPr>
                <a:t>・美術館のマナーについては、子供たち自身に考えさせたいですね。</a:t>
              </a:r>
            </a:p>
          </p:txBody>
        </p:sp>
      </p:grpSp>
      <p:grpSp>
        <p:nvGrpSpPr>
          <p:cNvPr id="9" name="グループ化 8">
            <a:extLst>
              <a:ext uri="{FF2B5EF4-FFF2-40B4-BE49-F238E27FC236}">
                <a16:creationId xmlns:a16="http://schemas.microsoft.com/office/drawing/2014/main" id="{45330836-0D1A-4487-8D65-C2FD84C7E01F}"/>
              </a:ext>
            </a:extLst>
          </p:cNvPr>
          <p:cNvGrpSpPr/>
          <p:nvPr/>
        </p:nvGrpSpPr>
        <p:grpSpPr>
          <a:xfrm>
            <a:off x="482885" y="4869155"/>
            <a:ext cx="11075542" cy="1940192"/>
            <a:chOff x="482885" y="2898936"/>
            <a:chExt cx="11075542" cy="1940192"/>
          </a:xfrm>
        </p:grpSpPr>
        <p:sp>
          <p:nvSpPr>
            <p:cNvPr id="10" name="四角形: 角を丸くする 9">
              <a:extLst>
                <a:ext uri="{FF2B5EF4-FFF2-40B4-BE49-F238E27FC236}">
                  <a16:creationId xmlns:a16="http://schemas.microsoft.com/office/drawing/2014/main" id="{E8E3B43B-8018-49F7-87A4-F9CFFE43D298}"/>
                </a:ext>
              </a:extLst>
            </p:cNvPr>
            <p:cNvSpPr/>
            <p:nvPr/>
          </p:nvSpPr>
          <p:spPr>
            <a:xfrm>
              <a:off x="482885" y="2898936"/>
              <a:ext cx="11075542" cy="1940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字幕 2">
              <a:extLst>
                <a:ext uri="{FF2B5EF4-FFF2-40B4-BE49-F238E27FC236}">
                  <a16:creationId xmlns:a16="http://schemas.microsoft.com/office/drawing/2014/main" id="{9AD5CAA3-A7D6-46E6-B840-1A3CCE679E37}"/>
                </a:ext>
              </a:extLst>
            </p:cNvPr>
            <p:cNvSpPr txBox="1">
              <a:spLocks/>
            </p:cNvSpPr>
            <p:nvPr/>
          </p:nvSpPr>
          <p:spPr>
            <a:xfrm>
              <a:off x="1037690" y="3012085"/>
              <a:ext cx="10335802" cy="16188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bg1"/>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bg1"/>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bg1"/>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bg1"/>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bg1"/>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a:solidFill>
                    <a:schemeClr val="tx1">
                      <a:lumMod val="95000"/>
                      <a:lumOff val="5000"/>
                    </a:schemeClr>
                  </a:solidFill>
                </a:rPr>
                <a:t>後半</a:t>
              </a:r>
              <a:endParaRPr lang="en-US" altLang="ja-JP" sz="2000">
                <a:solidFill>
                  <a:schemeClr val="tx1">
                    <a:lumMod val="95000"/>
                    <a:lumOff val="5000"/>
                  </a:schemeClr>
                </a:solidFill>
              </a:endParaRPr>
            </a:p>
            <a:p>
              <a:pPr algn="l"/>
              <a:r>
                <a:rPr lang="ja-JP" altLang="en-US" sz="2000">
                  <a:solidFill>
                    <a:schemeClr val="tx1">
                      <a:lumMod val="95000"/>
                      <a:lumOff val="5000"/>
                    </a:schemeClr>
                  </a:solidFill>
                </a:rPr>
                <a:t>・校外学習の事前指導としては、前半までで構いません。</a:t>
              </a:r>
              <a:endParaRPr lang="en-US" altLang="ja-JP" sz="2000">
                <a:solidFill>
                  <a:schemeClr val="tx1">
                    <a:lumMod val="95000"/>
                    <a:lumOff val="5000"/>
                  </a:schemeClr>
                </a:solidFill>
              </a:endParaRPr>
            </a:p>
            <a:p>
              <a:pPr algn="l"/>
              <a:r>
                <a:rPr lang="ja-JP" altLang="en-US" sz="2000">
                  <a:solidFill>
                    <a:schemeClr val="tx1">
                      <a:lumMod val="95000"/>
                      <a:lumOff val="5000"/>
                    </a:schemeClr>
                  </a:solidFill>
                </a:rPr>
                <a:t>・子供たちが自分（家族）で行きたい時にどのように利用するのかを紹介するページとして</a:t>
              </a:r>
              <a:endParaRPr lang="en-US" altLang="ja-JP" sz="2000">
                <a:solidFill>
                  <a:schemeClr val="tx1">
                    <a:lumMod val="95000"/>
                    <a:lumOff val="5000"/>
                  </a:schemeClr>
                </a:solidFill>
              </a:endParaRPr>
            </a:p>
            <a:p>
              <a:pPr algn="l"/>
              <a:r>
                <a:rPr lang="ja-JP" altLang="en-US" sz="2000">
                  <a:solidFill>
                    <a:schemeClr val="tx1">
                      <a:lumMod val="95000"/>
                      <a:lumOff val="5000"/>
                    </a:schemeClr>
                  </a:solidFill>
                </a:rPr>
                <a:t>　後半を作成しています。学校・子供の実態に合わせて活用してください。</a:t>
              </a:r>
            </a:p>
          </p:txBody>
        </p:sp>
      </p:grpSp>
      <p:grpSp>
        <p:nvGrpSpPr>
          <p:cNvPr id="14" name="グループ化 13">
            <a:extLst>
              <a:ext uri="{FF2B5EF4-FFF2-40B4-BE49-F238E27FC236}">
                <a16:creationId xmlns:a16="http://schemas.microsoft.com/office/drawing/2014/main" id="{8B428F37-0459-48EE-B945-06F97524446E}"/>
              </a:ext>
            </a:extLst>
          </p:cNvPr>
          <p:cNvGrpSpPr/>
          <p:nvPr/>
        </p:nvGrpSpPr>
        <p:grpSpPr>
          <a:xfrm>
            <a:off x="9829907" y="44239"/>
            <a:ext cx="1255909" cy="1789548"/>
            <a:chOff x="161925" y="1047750"/>
            <a:chExt cx="3989441" cy="5684564"/>
          </a:xfrm>
        </p:grpSpPr>
        <p:sp>
          <p:nvSpPr>
            <p:cNvPr id="15" name="楕円 14">
              <a:extLst>
                <a:ext uri="{FF2B5EF4-FFF2-40B4-BE49-F238E27FC236}">
                  <a16:creationId xmlns:a16="http://schemas.microsoft.com/office/drawing/2014/main" id="{788D6E4D-4A78-484B-94CB-07D5C68E3E85}"/>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25A35B82-9062-409D-8614-CB21013FB443}"/>
                </a:ext>
              </a:extLst>
            </p:cNvPr>
            <p:cNvGrpSpPr/>
            <p:nvPr/>
          </p:nvGrpSpPr>
          <p:grpSpPr>
            <a:xfrm>
              <a:off x="638175" y="1047750"/>
              <a:ext cx="2907319" cy="5580393"/>
              <a:chOff x="638175" y="1047750"/>
              <a:chExt cx="2907319" cy="5580393"/>
            </a:xfrm>
          </p:grpSpPr>
          <p:pic>
            <p:nvPicPr>
              <p:cNvPr id="17" name="図 16" descr="食品, 挿絵 が含まれている画像&#10;&#10;自動的に生成された説明">
                <a:extLst>
                  <a:ext uri="{FF2B5EF4-FFF2-40B4-BE49-F238E27FC236}">
                    <a16:creationId xmlns:a16="http://schemas.microsoft.com/office/drawing/2014/main" id="{52EB7BD3-2CCA-4970-9320-5C4CCA5BC9B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8" name="楕円 17">
                <a:extLst>
                  <a:ext uri="{FF2B5EF4-FFF2-40B4-BE49-F238E27FC236}">
                    <a16:creationId xmlns:a16="http://schemas.microsoft.com/office/drawing/2014/main" id="{0F6A66F2-CFB4-4E08-9830-F3006E73008D}"/>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4020383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木製テーブルの上に置かれた食事&#10;&#10;自動的に生成された説明">
            <a:extLst>
              <a:ext uri="{FF2B5EF4-FFF2-40B4-BE49-F238E27FC236}">
                <a16:creationId xmlns:a16="http://schemas.microsoft.com/office/drawing/2014/main" id="{0167667A-D6A7-4199-8016-87890ADA04E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44973" y="29592"/>
            <a:ext cx="8191306" cy="6143480"/>
          </a:xfrm>
          <a:prstGeom prst="rect">
            <a:avLst/>
          </a:prstGeom>
          <a:ln>
            <a:noFill/>
          </a:ln>
          <a:effectLst>
            <a:softEdge rad="112500"/>
          </a:effectLst>
        </p:spPr>
      </p:pic>
      <p:sp>
        <p:nvSpPr>
          <p:cNvPr id="12" name="吹き出し: 角を丸めた四角形 11">
            <a:extLst>
              <a:ext uri="{FF2B5EF4-FFF2-40B4-BE49-F238E27FC236}">
                <a16:creationId xmlns:a16="http://schemas.microsoft.com/office/drawing/2014/main" id="{8F6107A0-F6D8-44A1-A62D-0DDA5EC2E629}"/>
              </a:ext>
            </a:extLst>
          </p:cNvPr>
          <p:cNvSpPr/>
          <p:nvPr/>
        </p:nvSpPr>
        <p:spPr>
          <a:xfrm>
            <a:off x="2637034" y="5167901"/>
            <a:ext cx="9477023" cy="1495673"/>
          </a:xfrm>
          <a:prstGeom prst="wedgeRoundRectCallout">
            <a:avLst>
              <a:gd name="adj1" fmla="val -53750"/>
              <a:gd name="adj2" fmla="val -44662"/>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2">
            <a:extLst>
              <a:ext uri="{FF2B5EF4-FFF2-40B4-BE49-F238E27FC236}">
                <a16:creationId xmlns:a16="http://schemas.microsoft.com/office/drawing/2014/main" id="{DD5AFBDB-555B-48C6-9E26-60C5CAF8CD1C}"/>
              </a:ext>
            </a:extLst>
          </p:cNvPr>
          <p:cNvSpPr txBox="1">
            <a:spLocks/>
          </p:cNvSpPr>
          <p:nvPr/>
        </p:nvSpPr>
        <p:spPr>
          <a:xfrm>
            <a:off x="2637033" y="5648472"/>
            <a:ext cx="9948809" cy="1049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400" spc="300">
                <a:solidFill>
                  <a:schemeClr val="tx1"/>
                </a:solidFill>
              </a:rPr>
              <a:t>ぼくは こういう道具を使っていたんだ</a:t>
            </a:r>
          </a:p>
        </p:txBody>
      </p:sp>
      <p:grpSp>
        <p:nvGrpSpPr>
          <p:cNvPr id="14" name="グループ化 13">
            <a:extLst>
              <a:ext uri="{FF2B5EF4-FFF2-40B4-BE49-F238E27FC236}">
                <a16:creationId xmlns:a16="http://schemas.microsoft.com/office/drawing/2014/main" id="{E12D4639-CE6D-4E31-A20A-A40D96032FBF}"/>
              </a:ext>
            </a:extLst>
          </p:cNvPr>
          <p:cNvGrpSpPr/>
          <p:nvPr/>
        </p:nvGrpSpPr>
        <p:grpSpPr>
          <a:xfrm>
            <a:off x="161925" y="2981324"/>
            <a:ext cx="2632453" cy="3750989"/>
            <a:chOff x="161925" y="1047750"/>
            <a:chExt cx="3989441" cy="5684564"/>
          </a:xfrm>
        </p:grpSpPr>
        <p:sp>
          <p:nvSpPr>
            <p:cNvPr id="15" name="楕円 14">
              <a:extLst>
                <a:ext uri="{FF2B5EF4-FFF2-40B4-BE49-F238E27FC236}">
                  <a16:creationId xmlns:a16="http://schemas.microsoft.com/office/drawing/2014/main" id="{38A38DB5-516C-45B1-A7BF-07CA5854EFA0}"/>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05FF0746-9F90-4555-8DDF-473946DD72E1}"/>
                </a:ext>
              </a:extLst>
            </p:cNvPr>
            <p:cNvGrpSpPr/>
            <p:nvPr/>
          </p:nvGrpSpPr>
          <p:grpSpPr>
            <a:xfrm>
              <a:off x="638175" y="1047750"/>
              <a:ext cx="2907319" cy="5580393"/>
              <a:chOff x="638175" y="1047750"/>
              <a:chExt cx="2907319" cy="5580393"/>
            </a:xfrm>
          </p:grpSpPr>
          <p:pic>
            <p:nvPicPr>
              <p:cNvPr id="17" name="図 16" descr="食品, 挿絵 が含まれている画像&#10;&#10;自動的に生成された説明">
                <a:extLst>
                  <a:ext uri="{FF2B5EF4-FFF2-40B4-BE49-F238E27FC236}">
                    <a16:creationId xmlns:a16="http://schemas.microsoft.com/office/drawing/2014/main" id="{DAF10B25-F87B-4B39-BE99-59F49C272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8" name="楕円 17">
                <a:extLst>
                  <a:ext uri="{FF2B5EF4-FFF2-40B4-BE49-F238E27FC236}">
                    <a16:creationId xmlns:a16="http://schemas.microsoft.com/office/drawing/2014/main" id="{6492364A-36FB-42F2-BAE0-62CFE9E016B4}"/>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 name="字幕 2">
            <a:extLst>
              <a:ext uri="{FF2B5EF4-FFF2-40B4-BE49-F238E27FC236}">
                <a16:creationId xmlns:a16="http://schemas.microsoft.com/office/drawing/2014/main" id="{F35FBD44-A549-4D43-8083-D195A721646C}"/>
              </a:ext>
            </a:extLst>
          </p:cNvPr>
          <p:cNvSpPr txBox="1">
            <a:spLocks/>
          </p:cNvSpPr>
          <p:nvPr/>
        </p:nvSpPr>
        <p:spPr>
          <a:xfrm>
            <a:off x="6441897" y="5311739"/>
            <a:ext cx="3113069" cy="589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pc="600">
                <a:solidFill>
                  <a:schemeClr val="tx1"/>
                </a:solidFill>
              </a:rPr>
              <a:t>どうぐ 　　つか</a:t>
            </a:r>
          </a:p>
        </p:txBody>
      </p:sp>
    </p:spTree>
    <p:extLst>
      <p:ext uri="{BB962C8B-B14F-4D97-AF65-F5344CB8AC3E}">
        <p14:creationId xmlns:p14="http://schemas.microsoft.com/office/powerpoint/2010/main" val="386977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8BDE1716-FBD4-4F87-95CA-3DB2E31E3F7A}"/>
              </a:ext>
            </a:extLst>
          </p:cNvPr>
          <p:cNvGrpSpPr/>
          <p:nvPr/>
        </p:nvGrpSpPr>
        <p:grpSpPr>
          <a:xfrm>
            <a:off x="161925" y="2981324"/>
            <a:ext cx="2632453" cy="3750989"/>
            <a:chOff x="161925" y="1047750"/>
            <a:chExt cx="3989441" cy="5684564"/>
          </a:xfrm>
        </p:grpSpPr>
        <p:sp>
          <p:nvSpPr>
            <p:cNvPr id="5" name="楕円 4">
              <a:extLst>
                <a:ext uri="{FF2B5EF4-FFF2-40B4-BE49-F238E27FC236}">
                  <a16:creationId xmlns:a16="http://schemas.microsoft.com/office/drawing/2014/main" id="{EAA18E26-EB9F-47F7-9FA9-E70706F5ED1A}"/>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7BD1B071-93CD-4B76-9A02-F44099400E2C}"/>
                </a:ext>
              </a:extLst>
            </p:cNvPr>
            <p:cNvGrpSpPr/>
            <p:nvPr/>
          </p:nvGrpSpPr>
          <p:grpSpPr>
            <a:xfrm>
              <a:off x="638175" y="1047750"/>
              <a:ext cx="2907319" cy="5580393"/>
              <a:chOff x="638175" y="1047750"/>
              <a:chExt cx="2907319" cy="5580393"/>
            </a:xfrm>
          </p:grpSpPr>
          <p:pic>
            <p:nvPicPr>
              <p:cNvPr id="7" name="図 6" descr="食品, 挿絵 が含まれている画像&#10;&#10;自動的に生成された説明">
                <a:extLst>
                  <a:ext uri="{FF2B5EF4-FFF2-40B4-BE49-F238E27FC236}">
                    <a16:creationId xmlns:a16="http://schemas.microsoft.com/office/drawing/2014/main" id="{C26DB3A9-B140-4DE5-87B2-66EE6D8A1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8" name="楕円 7">
                <a:extLst>
                  <a:ext uri="{FF2B5EF4-FFF2-40B4-BE49-F238E27FC236}">
                    <a16:creationId xmlns:a16="http://schemas.microsoft.com/office/drawing/2014/main" id="{016978D1-77E4-4789-A7F7-6D0A363B538E}"/>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1" name="タイトル 1">
            <a:extLst>
              <a:ext uri="{FF2B5EF4-FFF2-40B4-BE49-F238E27FC236}">
                <a16:creationId xmlns:a16="http://schemas.microsoft.com/office/drawing/2014/main" id="{DBCC1088-5F96-4B58-AC0C-3F847C7F80CB}"/>
              </a:ext>
            </a:extLst>
          </p:cNvPr>
          <p:cNvSpPr>
            <a:spLocks noGrp="1"/>
          </p:cNvSpPr>
          <p:nvPr>
            <p:ph type="title"/>
          </p:nvPr>
        </p:nvSpPr>
        <p:spPr>
          <a:xfrm>
            <a:off x="3102670" y="1451836"/>
            <a:ext cx="10158609" cy="3444081"/>
          </a:xfrm>
        </p:spPr>
        <p:txBody>
          <a:bodyPr>
            <a:noAutofit/>
          </a:bodyPr>
          <a:lstStyle/>
          <a:p>
            <a:r>
              <a:rPr lang="ja-JP" altLang="en-US" sz="6000" spc="600" dirty="0"/>
              <a:t>こいそ</a:t>
            </a:r>
            <a:r>
              <a:rPr kumimoji="1" lang="ja-JP" altLang="en-US" sz="6000" spc="600" dirty="0" smtClean="0">
                <a:solidFill>
                  <a:schemeClr val="bg1">
                    <a:lumMod val="95000"/>
                  </a:schemeClr>
                </a:solidFill>
              </a:rPr>
              <a:t>さん</a:t>
            </a:r>
            <a:r>
              <a:rPr lang="ja-JP" altLang="en-US" sz="6000" spc="600" dirty="0"/>
              <a:t>の</a:t>
            </a:r>
            <a:r>
              <a:rPr lang="ja-JP" altLang="en-US" sz="6000" spc="600" dirty="0" smtClean="0"/>
              <a:t>絵をかく</a:t>
            </a:r>
            <a:r>
              <a:rPr kumimoji="1" lang="en-US" altLang="ja-JP" sz="6000" spc="600" dirty="0">
                <a:solidFill>
                  <a:schemeClr val="bg1">
                    <a:lumMod val="95000"/>
                  </a:schemeClr>
                </a:solidFill>
              </a:rPr>
              <a:t/>
            </a:r>
            <a:br>
              <a:rPr kumimoji="1" lang="en-US" altLang="ja-JP" sz="6000" spc="600" dirty="0">
                <a:solidFill>
                  <a:schemeClr val="bg1">
                    <a:lumMod val="95000"/>
                  </a:schemeClr>
                </a:solidFill>
              </a:rPr>
            </a:br>
            <a:r>
              <a:rPr kumimoji="1" lang="en-US" altLang="ja-JP" sz="6000" spc="600" dirty="0">
                <a:solidFill>
                  <a:schemeClr val="bg1">
                    <a:lumMod val="95000"/>
                  </a:schemeClr>
                </a:solidFill>
              </a:rPr>
              <a:t/>
            </a:r>
            <a:br>
              <a:rPr kumimoji="1" lang="en-US" altLang="ja-JP" sz="6000" spc="600" dirty="0">
                <a:solidFill>
                  <a:schemeClr val="bg1">
                    <a:lumMod val="95000"/>
                  </a:schemeClr>
                </a:solidFill>
              </a:rPr>
            </a:br>
            <a:r>
              <a:rPr kumimoji="1" lang="ja-JP" altLang="en-US" sz="6000" spc="600" dirty="0">
                <a:solidFill>
                  <a:schemeClr val="bg1">
                    <a:lumMod val="95000"/>
                  </a:schemeClr>
                </a:solidFill>
              </a:rPr>
              <a:t>道具が見られる場所</a:t>
            </a:r>
          </a:p>
        </p:txBody>
      </p:sp>
      <p:sp>
        <p:nvSpPr>
          <p:cNvPr id="12" name="タイトル 1">
            <a:extLst>
              <a:ext uri="{FF2B5EF4-FFF2-40B4-BE49-F238E27FC236}">
                <a16:creationId xmlns:a16="http://schemas.microsoft.com/office/drawing/2014/main" id="{658377E2-2E84-45E2-B91C-F6CA4DD890C8}"/>
              </a:ext>
            </a:extLst>
          </p:cNvPr>
          <p:cNvSpPr txBox="1">
            <a:spLocks/>
          </p:cNvSpPr>
          <p:nvPr/>
        </p:nvSpPr>
        <p:spPr>
          <a:xfrm>
            <a:off x="3102670" y="1128445"/>
            <a:ext cx="8285766" cy="2938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800" spc="600" dirty="0"/>
              <a:t> </a:t>
            </a:r>
            <a:endParaRPr lang="en-US" altLang="ja-JP" sz="2800" spc="600" dirty="0"/>
          </a:p>
          <a:p>
            <a:endParaRPr lang="en-US" altLang="ja-JP" sz="2800" spc="600" dirty="0"/>
          </a:p>
          <a:p>
            <a:endParaRPr lang="en-US" altLang="ja-JP" sz="2800" spc="600" dirty="0"/>
          </a:p>
          <a:p>
            <a:r>
              <a:rPr lang="en-US" altLang="ja-JP" sz="2800" spc="600" dirty="0"/>
              <a:t/>
            </a:r>
            <a:br>
              <a:rPr lang="en-US" altLang="ja-JP" sz="2800" spc="600" dirty="0"/>
            </a:br>
            <a:r>
              <a:rPr lang="en-US" altLang="ja-JP" sz="2800" spc="600" dirty="0"/>
              <a:t> </a:t>
            </a:r>
            <a:r>
              <a:rPr lang="ja-JP" altLang="en-US" sz="2800" spc="600" dirty="0"/>
              <a:t>どう</a:t>
            </a:r>
            <a:r>
              <a:rPr lang="ja-JP" altLang="en-US" sz="2800" spc="600" dirty="0" err="1"/>
              <a:t>ぐ</a:t>
            </a:r>
            <a:r>
              <a:rPr lang="ja-JP" altLang="en-US" sz="2800" spc="600" dirty="0"/>
              <a:t>　　　   み　　　　　　　　  ば しょ</a:t>
            </a:r>
          </a:p>
        </p:txBody>
      </p:sp>
    </p:spTree>
    <p:extLst>
      <p:ext uri="{BB962C8B-B14F-4D97-AF65-F5344CB8AC3E}">
        <p14:creationId xmlns:p14="http://schemas.microsoft.com/office/powerpoint/2010/main" val="38859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花が咲いている庭&#10;&#10;自動的に生成された説明">
            <a:extLst>
              <a:ext uri="{FF2B5EF4-FFF2-40B4-BE49-F238E27FC236}">
                <a16:creationId xmlns:a16="http://schemas.microsoft.com/office/drawing/2014/main" id="{9BD9D607-9A79-48B8-B0B2-EB6BA336F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904" y="235734"/>
            <a:ext cx="6854307" cy="5140730"/>
          </a:xfrm>
          <a:prstGeom prst="rect">
            <a:avLst/>
          </a:prstGeom>
          <a:ln>
            <a:noFill/>
          </a:ln>
          <a:effectLst>
            <a:softEdge rad="112500"/>
          </a:effectLst>
        </p:spPr>
      </p:pic>
      <p:sp>
        <p:nvSpPr>
          <p:cNvPr id="14" name="吹き出し: 角を丸めた四角形 13">
            <a:extLst>
              <a:ext uri="{FF2B5EF4-FFF2-40B4-BE49-F238E27FC236}">
                <a16:creationId xmlns:a16="http://schemas.microsoft.com/office/drawing/2014/main" id="{229E4C49-8A97-45A3-9525-D854593F1479}"/>
              </a:ext>
            </a:extLst>
          </p:cNvPr>
          <p:cNvSpPr/>
          <p:nvPr/>
        </p:nvSpPr>
        <p:spPr>
          <a:xfrm>
            <a:off x="2794378" y="4747160"/>
            <a:ext cx="6406891" cy="1714893"/>
          </a:xfrm>
          <a:prstGeom prst="wedgeRoundRectCallout">
            <a:avLst>
              <a:gd name="adj1" fmla="val -62781"/>
              <a:gd name="adj2" fmla="val -43975"/>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a:extLst>
              <a:ext uri="{FF2B5EF4-FFF2-40B4-BE49-F238E27FC236}">
                <a16:creationId xmlns:a16="http://schemas.microsoft.com/office/drawing/2014/main" id="{09B764F3-56E8-4999-BE60-8A4D1211D4E7}"/>
              </a:ext>
            </a:extLst>
          </p:cNvPr>
          <p:cNvSpPr>
            <a:spLocks noGrp="1"/>
          </p:cNvSpPr>
          <p:nvPr>
            <p:ph type="title"/>
          </p:nvPr>
        </p:nvSpPr>
        <p:spPr>
          <a:xfrm>
            <a:off x="689875" y="349321"/>
            <a:ext cx="11207233" cy="1187370"/>
          </a:xfrm>
        </p:spPr>
        <p:txBody>
          <a:bodyPr>
            <a:normAutofit/>
          </a:bodyPr>
          <a:lstStyle/>
          <a:p>
            <a:r>
              <a:rPr lang="ja-JP" altLang="en-US" sz="6000" spc="600"/>
              <a:t>アトリエ</a:t>
            </a:r>
            <a:endParaRPr kumimoji="1" lang="ja-JP" altLang="en-US" sz="6000" spc="600"/>
          </a:p>
        </p:txBody>
      </p:sp>
      <p:sp>
        <p:nvSpPr>
          <p:cNvPr id="6" name="コンテンツ プレースホルダー 2">
            <a:extLst>
              <a:ext uri="{FF2B5EF4-FFF2-40B4-BE49-F238E27FC236}">
                <a16:creationId xmlns:a16="http://schemas.microsoft.com/office/drawing/2014/main" id="{408AEAFD-60C3-4310-94CA-F73760A68220}"/>
              </a:ext>
            </a:extLst>
          </p:cNvPr>
          <p:cNvSpPr txBox="1">
            <a:spLocks/>
          </p:cNvSpPr>
          <p:nvPr/>
        </p:nvSpPr>
        <p:spPr>
          <a:xfrm>
            <a:off x="2990731" y="5291191"/>
            <a:ext cx="8097311" cy="1019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400" spc="300">
                <a:solidFill>
                  <a:schemeClr val="tx1"/>
                </a:solidFill>
              </a:rPr>
              <a:t>自分だけの図工室だよ</a:t>
            </a:r>
          </a:p>
        </p:txBody>
      </p:sp>
      <p:grpSp>
        <p:nvGrpSpPr>
          <p:cNvPr id="7" name="グループ化 6">
            <a:extLst>
              <a:ext uri="{FF2B5EF4-FFF2-40B4-BE49-F238E27FC236}">
                <a16:creationId xmlns:a16="http://schemas.microsoft.com/office/drawing/2014/main" id="{1570BD0F-E72F-43FE-ADD6-58D90123B7F6}"/>
              </a:ext>
            </a:extLst>
          </p:cNvPr>
          <p:cNvGrpSpPr/>
          <p:nvPr/>
        </p:nvGrpSpPr>
        <p:grpSpPr>
          <a:xfrm>
            <a:off x="161925" y="2981324"/>
            <a:ext cx="2632453" cy="3750989"/>
            <a:chOff x="161925" y="1047750"/>
            <a:chExt cx="3989441" cy="5684564"/>
          </a:xfrm>
        </p:grpSpPr>
        <p:sp>
          <p:nvSpPr>
            <p:cNvPr id="8" name="楕円 7">
              <a:extLst>
                <a:ext uri="{FF2B5EF4-FFF2-40B4-BE49-F238E27FC236}">
                  <a16:creationId xmlns:a16="http://schemas.microsoft.com/office/drawing/2014/main" id="{0273B451-69DD-45DC-A1E1-DC144717F2B8}"/>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A36ED163-5EA1-4A9D-B466-0C995A047B9D}"/>
                </a:ext>
              </a:extLst>
            </p:cNvPr>
            <p:cNvGrpSpPr/>
            <p:nvPr/>
          </p:nvGrpSpPr>
          <p:grpSpPr>
            <a:xfrm>
              <a:off x="638175" y="1047750"/>
              <a:ext cx="2907319" cy="5580393"/>
              <a:chOff x="638175" y="1047750"/>
              <a:chExt cx="2907319" cy="5580393"/>
            </a:xfrm>
          </p:grpSpPr>
          <p:pic>
            <p:nvPicPr>
              <p:cNvPr id="10" name="図 9" descr="食品, 挿絵 が含まれている画像&#10;&#10;自動的に生成された説明">
                <a:extLst>
                  <a:ext uri="{FF2B5EF4-FFF2-40B4-BE49-F238E27FC236}">
                    <a16:creationId xmlns:a16="http://schemas.microsoft.com/office/drawing/2014/main" id="{1F2791C1-FBCE-4ADF-9EEF-9550DBF79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1" name="楕円 10">
                <a:extLst>
                  <a:ext uri="{FF2B5EF4-FFF2-40B4-BE49-F238E27FC236}">
                    <a16:creationId xmlns:a16="http://schemas.microsoft.com/office/drawing/2014/main" id="{7F741BBD-0024-498D-B401-07ACB88C55AC}"/>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2" name="字幕 2">
            <a:extLst>
              <a:ext uri="{FF2B5EF4-FFF2-40B4-BE49-F238E27FC236}">
                <a16:creationId xmlns:a16="http://schemas.microsoft.com/office/drawing/2014/main" id="{F5B95376-954D-41DE-B4D6-2C6CB323443F}"/>
              </a:ext>
            </a:extLst>
          </p:cNvPr>
          <p:cNvSpPr txBox="1">
            <a:spLocks/>
          </p:cNvSpPr>
          <p:nvPr/>
        </p:nvSpPr>
        <p:spPr>
          <a:xfrm>
            <a:off x="2990732" y="4954278"/>
            <a:ext cx="5249142"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pc="600">
                <a:solidFill>
                  <a:schemeClr val="tx1"/>
                </a:solidFill>
              </a:rPr>
              <a:t> じぶん　　　　　　　ずこうしつ</a:t>
            </a:r>
          </a:p>
        </p:txBody>
      </p:sp>
    </p:spTree>
    <p:extLst>
      <p:ext uri="{BB962C8B-B14F-4D97-AF65-F5344CB8AC3E}">
        <p14:creationId xmlns:p14="http://schemas.microsoft.com/office/powerpoint/2010/main" val="143703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6"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の上にある数種類の椅子がある部屋&#10;&#10;中程度の精度で自動的に生成された説明">
            <a:extLst>
              <a:ext uri="{FF2B5EF4-FFF2-40B4-BE49-F238E27FC236}">
                <a16:creationId xmlns:a16="http://schemas.microsoft.com/office/drawing/2014/main" id="{7D450E28-169E-4448-B6D4-55B9DB2AA5D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253"/>
          <a:stretch/>
        </p:blipFill>
        <p:spPr>
          <a:xfrm>
            <a:off x="2487854" y="187843"/>
            <a:ext cx="4046361" cy="5057746"/>
          </a:xfrm>
          <a:prstGeom prst="rect">
            <a:avLst/>
          </a:prstGeom>
        </p:spPr>
      </p:pic>
      <p:sp>
        <p:nvSpPr>
          <p:cNvPr id="9" name="吹き出し: 角を丸めた四角形 8">
            <a:extLst>
              <a:ext uri="{FF2B5EF4-FFF2-40B4-BE49-F238E27FC236}">
                <a16:creationId xmlns:a16="http://schemas.microsoft.com/office/drawing/2014/main" id="{151642E1-4471-4FB1-A43C-DACDA73895E1}"/>
              </a:ext>
            </a:extLst>
          </p:cNvPr>
          <p:cNvSpPr/>
          <p:nvPr/>
        </p:nvSpPr>
        <p:spPr>
          <a:xfrm>
            <a:off x="2792990" y="5358438"/>
            <a:ext cx="8630486" cy="1373875"/>
          </a:xfrm>
          <a:prstGeom prst="wedgeRoundRectCallout">
            <a:avLst>
              <a:gd name="adj1" fmla="val -53567"/>
              <a:gd name="adj2" fmla="val -49027"/>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コンテンツ プレースホルダー 2">
            <a:extLst>
              <a:ext uri="{FF2B5EF4-FFF2-40B4-BE49-F238E27FC236}">
                <a16:creationId xmlns:a16="http://schemas.microsoft.com/office/drawing/2014/main" id="{E5081348-0C49-4AAA-AE09-965D8C41B1C1}"/>
              </a:ext>
            </a:extLst>
          </p:cNvPr>
          <p:cNvSpPr txBox="1">
            <a:spLocks/>
          </p:cNvSpPr>
          <p:nvPr/>
        </p:nvSpPr>
        <p:spPr>
          <a:xfrm>
            <a:off x="3192778" y="5765723"/>
            <a:ext cx="8755266" cy="1079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400" spc="300">
                <a:solidFill>
                  <a:schemeClr val="tx1"/>
                </a:solidFill>
              </a:rPr>
              <a:t>ここで たくさんの絵をかいたよ</a:t>
            </a:r>
          </a:p>
        </p:txBody>
      </p:sp>
      <p:grpSp>
        <p:nvGrpSpPr>
          <p:cNvPr id="11" name="グループ化 10">
            <a:extLst>
              <a:ext uri="{FF2B5EF4-FFF2-40B4-BE49-F238E27FC236}">
                <a16:creationId xmlns:a16="http://schemas.microsoft.com/office/drawing/2014/main" id="{EA1C7EB7-55E5-402A-9A73-9781EB82E89B}"/>
              </a:ext>
            </a:extLst>
          </p:cNvPr>
          <p:cNvGrpSpPr/>
          <p:nvPr/>
        </p:nvGrpSpPr>
        <p:grpSpPr>
          <a:xfrm>
            <a:off x="161925" y="2981324"/>
            <a:ext cx="2632453" cy="3750989"/>
            <a:chOff x="161925" y="1047750"/>
            <a:chExt cx="3989441" cy="5684564"/>
          </a:xfrm>
        </p:grpSpPr>
        <p:sp>
          <p:nvSpPr>
            <p:cNvPr id="12" name="楕円 11">
              <a:extLst>
                <a:ext uri="{FF2B5EF4-FFF2-40B4-BE49-F238E27FC236}">
                  <a16:creationId xmlns:a16="http://schemas.microsoft.com/office/drawing/2014/main" id="{D3EA35DE-BE6D-4BCF-A75A-E014B41DF602}"/>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A7126A4D-C215-4CE1-BDBA-E53D38CC58C9}"/>
                </a:ext>
              </a:extLst>
            </p:cNvPr>
            <p:cNvGrpSpPr/>
            <p:nvPr/>
          </p:nvGrpSpPr>
          <p:grpSpPr>
            <a:xfrm>
              <a:off x="638175" y="1047750"/>
              <a:ext cx="2907319" cy="5580393"/>
              <a:chOff x="638175" y="1047750"/>
              <a:chExt cx="2907319" cy="5580393"/>
            </a:xfrm>
          </p:grpSpPr>
          <p:pic>
            <p:nvPicPr>
              <p:cNvPr id="17" name="図 16" descr="食品, 挿絵 が含まれている画像&#10;&#10;自動的に生成された説明">
                <a:extLst>
                  <a:ext uri="{FF2B5EF4-FFF2-40B4-BE49-F238E27FC236}">
                    <a16:creationId xmlns:a16="http://schemas.microsoft.com/office/drawing/2014/main" id="{566D579D-1888-47F8-980B-6D451E1A1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8" name="楕円 17">
                <a:extLst>
                  <a:ext uri="{FF2B5EF4-FFF2-40B4-BE49-F238E27FC236}">
                    <a16:creationId xmlns:a16="http://schemas.microsoft.com/office/drawing/2014/main" id="{C3477BAB-8BF1-4DD1-B378-B785751C0153}"/>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13" name="図 12">
            <a:extLst>
              <a:ext uri="{FF2B5EF4-FFF2-40B4-BE49-F238E27FC236}">
                <a16:creationId xmlns:a16="http://schemas.microsoft.com/office/drawing/2014/main" id="{324D0737-BEAB-44DF-AFBC-B8838E8FC529}"/>
              </a:ext>
            </a:extLst>
          </p:cNvPr>
          <p:cNvPicPr>
            <a:picLocks noChangeAspect="1"/>
          </p:cNvPicPr>
          <p:nvPr/>
        </p:nvPicPr>
        <p:blipFill>
          <a:blip r:embed="rId4"/>
          <a:stretch>
            <a:fillRect/>
          </a:stretch>
        </p:blipFill>
        <p:spPr>
          <a:xfrm>
            <a:off x="6924907" y="187842"/>
            <a:ext cx="5023137" cy="5057745"/>
          </a:xfrm>
          <a:prstGeom prst="rect">
            <a:avLst/>
          </a:prstGeom>
        </p:spPr>
      </p:pic>
      <p:sp>
        <p:nvSpPr>
          <p:cNvPr id="14" name="字幕 2">
            <a:extLst>
              <a:ext uri="{FF2B5EF4-FFF2-40B4-BE49-F238E27FC236}">
                <a16:creationId xmlns:a16="http://schemas.microsoft.com/office/drawing/2014/main" id="{9D22C6C7-FAE5-4A44-93EA-0C72AB5E7697}"/>
              </a:ext>
            </a:extLst>
          </p:cNvPr>
          <p:cNvSpPr txBox="1">
            <a:spLocks/>
          </p:cNvSpPr>
          <p:nvPr/>
        </p:nvSpPr>
        <p:spPr>
          <a:xfrm>
            <a:off x="7743431" y="5447913"/>
            <a:ext cx="597544" cy="6561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pc="600">
                <a:solidFill>
                  <a:schemeClr val="tx1"/>
                </a:solidFill>
              </a:rPr>
              <a:t>え</a:t>
            </a:r>
          </a:p>
        </p:txBody>
      </p:sp>
    </p:spTree>
    <p:extLst>
      <p:ext uri="{BB962C8B-B14F-4D97-AF65-F5344CB8AC3E}">
        <p14:creationId xmlns:p14="http://schemas.microsoft.com/office/powerpoint/2010/main" val="10968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151642E1-4471-4FB1-A43C-DACDA73895E1}"/>
              </a:ext>
            </a:extLst>
          </p:cNvPr>
          <p:cNvSpPr/>
          <p:nvPr/>
        </p:nvSpPr>
        <p:spPr>
          <a:xfrm>
            <a:off x="2254540" y="5038324"/>
            <a:ext cx="9897075" cy="1752824"/>
          </a:xfrm>
          <a:prstGeom prst="wedgeRoundRectCallout">
            <a:avLst>
              <a:gd name="adj1" fmla="val -51586"/>
              <a:gd name="adj2" fmla="val -15241"/>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コンテンツ プレースホルダー 2">
            <a:extLst>
              <a:ext uri="{FF2B5EF4-FFF2-40B4-BE49-F238E27FC236}">
                <a16:creationId xmlns:a16="http://schemas.microsoft.com/office/drawing/2014/main" id="{E5081348-0C49-4AAA-AE09-965D8C41B1C1}"/>
              </a:ext>
            </a:extLst>
          </p:cNvPr>
          <p:cNvSpPr txBox="1">
            <a:spLocks/>
          </p:cNvSpPr>
          <p:nvPr/>
        </p:nvSpPr>
        <p:spPr>
          <a:xfrm>
            <a:off x="2386534" y="5314136"/>
            <a:ext cx="9943877" cy="1477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000" spc="300">
                <a:solidFill>
                  <a:schemeClr val="tx1"/>
                </a:solidFill>
              </a:rPr>
              <a:t>ほかにも、大切にしていた物がたくさん</a:t>
            </a:r>
            <a:endParaRPr lang="en-US" altLang="ja-JP" sz="4000" spc="300">
              <a:solidFill>
                <a:schemeClr val="tx1"/>
              </a:solidFill>
            </a:endParaRPr>
          </a:p>
          <a:p>
            <a:pPr marL="0" indent="0">
              <a:lnSpc>
                <a:spcPct val="110000"/>
              </a:lnSpc>
              <a:buNone/>
            </a:pPr>
            <a:r>
              <a:rPr lang="ja-JP" altLang="en-US" sz="4000" spc="300">
                <a:solidFill>
                  <a:schemeClr val="tx1"/>
                </a:solidFill>
              </a:rPr>
              <a:t>絵に出てくることもあるから、探してみてね</a:t>
            </a:r>
          </a:p>
        </p:txBody>
      </p:sp>
      <p:grpSp>
        <p:nvGrpSpPr>
          <p:cNvPr id="11" name="グループ化 10">
            <a:extLst>
              <a:ext uri="{FF2B5EF4-FFF2-40B4-BE49-F238E27FC236}">
                <a16:creationId xmlns:a16="http://schemas.microsoft.com/office/drawing/2014/main" id="{EA1C7EB7-55E5-402A-9A73-9781EB82E89B}"/>
              </a:ext>
            </a:extLst>
          </p:cNvPr>
          <p:cNvGrpSpPr/>
          <p:nvPr/>
        </p:nvGrpSpPr>
        <p:grpSpPr>
          <a:xfrm>
            <a:off x="161925" y="2981324"/>
            <a:ext cx="2632453" cy="3750989"/>
            <a:chOff x="161925" y="1047750"/>
            <a:chExt cx="3989441" cy="5684564"/>
          </a:xfrm>
        </p:grpSpPr>
        <p:sp>
          <p:nvSpPr>
            <p:cNvPr id="12" name="楕円 11">
              <a:extLst>
                <a:ext uri="{FF2B5EF4-FFF2-40B4-BE49-F238E27FC236}">
                  <a16:creationId xmlns:a16="http://schemas.microsoft.com/office/drawing/2014/main" id="{D3EA35DE-BE6D-4BCF-A75A-E014B41DF602}"/>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A7126A4D-C215-4CE1-BDBA-E53D38CC58C9}"/>
                </a:ext>
              </a:extLst>
            </p:cNvPr>
            <p:cNvGrpSpPr/>
            <p:nvPr/>
          </p:nvGrpSpPr>
          <p:grpSpPr>
            <a:xfrm>
              <a:off x="638175" y="1047750"/>
              <a:ext cx="2907319" cy="5580393"/>
              <a:chOff x="638175" y="1047750"/>
              <a:chExt cx="2907319" cy="5580393"/>
            </a:xfrm>
          </p:grpSpPr>
          <p:pic>
            <p:nvPicPr>
              <p:cNvPr id="17" name="図 16" descr="食品, 挿絵 が含まれている画像&#10;&#10;自動的に生成された説明">
                <a:extLst>
                  <a:ext uri="{FF2B5EF4-FFF2-40B4-BE49-F238E27FC236}">
                    <a16:creationId xmlns:a16="http://schemas.microsoft.com/office/drawing/2014/main" id="{566D579D-1888-47F8-980B-6D451E1A1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8" name="楕円 17">
                <a:extLst>
                  <a:ext uri="{FF2B5EF4-FFF2-40B4-BE49-F238E27FC236}">
                    <a16:creationId xmlns:a16="http://schemas.microsoft.com/office/drawing/2014/main" id="{C3477BAB-8BF1-4DD1-B378-B785751C0153}"/>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19" name="図 18">
            <a:extLst>
              <a:ext uri="{FF2B5EF4-FFF2-40B4-BE49-F238E27FC236}">
                <a16:creationId xmlns:a16="http://schemas.microsoft.com/office/drawing/2014/main" id="{AB41579D-9A2C-4FE7-9DDC-493D3FEDD8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929" r="13146"/>
          <a:stretch/>
        </p:blipFill>
        <p:spPr>
          <a:xfrm>
            <a:off x="2254540" y="194425"/>
            <a:ext cx="4127209" cy="4842208"/>
          </a:xfrm>
          <a:prstGeom prst="rect">
            <a:avLst/>
          </a:prstGeom>
        </p:spPr>
      </p:pic>
      <p:pic>
        <p:nvPicPr>
          <p:cNvPr id="8" name="図 7" descr="屋内, 座る, オレンジ, 椅子 が含まれている画像&#10;&#10;自動的に生成された説明">
            <a:extLst>
              <a:ext uri="{FF2B5EF4-FFF2-40B4-BE49-F238E27FC236}">
                <a16:creationId xmlns:a16="http://schemas.microsoft.com/office/drawing/2014/main" id="{55FC0F4D-CCC0-4747-B832-E9175F4A1DD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62735" y="1100279"/>
            <a:ext cx="4664424" cy="3498318"/>
          </a:xfrm>
          <a:prstGeom prst="rect">
            <a:avLst/>
          </a:prstGeom>
        </p:spPr>
      </p:pic>
      <p:sp>
        <p:nvSpPr>
          <p:cNvPr id="13" name="字幕 2">
            <a:extLst>
              <a:ext uri="{FF2B5EF4-FFF2-40B4-BE49-F238E27FC236}">
                <a16:creationId xmlns:a16="http://schemas.microsoft.com/office/drawing/2014/main" id="{2936B838-1BE5-445B-88EE-B7B4D7B83F19}"/>
              </a:ext>
            </a:extLst>
          </p:cNvPr>
          <p:cNvSpPr txBox="1">
            <a:spLocks/>
          </p:cNvSpPr>
          <p:nvPr/>
        </p:nvSpPr>
        <p:spPr>
          <a:xfrm>
            <a:off x="4746660" y="5074214"/>
            <a:ext cx="4726113"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chemeClr val="tx1"/>
                </a:solidFill>
              </a:rPr>
              <a:t>たいせつ　　 　　　　　 　　　もの</a:t>
            </a:r>
          </a:p>
        </p:txBody>
      </p:sp>
      <p:sp>
        <p:nvSpPr>
          <p:cNvPr id="20" name="字幕 2">
            <a:extLst>
              <a:ext uri="{FF2B5EF4-FFF2-40B4-BE49-F238E27FC236}">
                <a16:creationId xmlns:a16="http://schemas.microsoft.com/office/drawing/2014/main" id="{5BBC099A-FA23-472C-B8C6-D44F97E6F61D}"/>
              </a:ext>
            </a:extLst>
          </p:cNvPr>
          <p:cNvSpPr txBox="1">
            <a:spLocks/>
          </p:cNvSpPr>
          <p:nvPr/>
        </p:nvSpPr>
        <p:spPr>
          <a:xfrm>
            <a:off x="2308798" y="5917779"/>
            <a:ext cx="8145901"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chemeClr val="tx1"/>
                </a:solidFill>
              </a:rPr>
              <a:t>　え　 　　で　　　　　 　　　　　　　　　　　　　　　　　　 　さが</a:t>
            </a:r>
          </a:p>
        </p:txBody>
      </p:sp>
    </p:spTree>
    <p:extLst>
      <p:ext uri="{BB962C8B-B14F-4D97-AF65-F5344CB8AC3E}">
        <p14:creationId xmlns:p14="http://schemas.microsoft.com/office/powerpoint/2010/main" val="18976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11BD0E5-D2CD-4BAB-83CB-D61800D73A38}"/>
              </a:ext>
            </a:extLst>
          </p:cNvPr>
          <p:cNvGrpSpPr/>
          <p:nvPr/>
        </p:nvGrpSpPr>
        <p:grpSpPr>
          <a:xfrm>
            <a:off x="161925" y="2981324"/>
            <a:ext cx="2632453" cy="3750989"/>
            <a:chOff x="161925" y="1047750"/>
            <a:chExt cx="3989441" cy="5684564"/>
          </a:xfrm>
        </p:grpSpPr>
        <p:sp>
          <p:nvSpPr>
            <p:cNvPr id="5" name="楕円 4">
              <a:extLst>
                <a:ext uri="{FF2B5EF4-FFF2-40B4-BE49-F238E27FC236}">
                  <a16:creationId xmlns:a16="http://schemas.microsoft.com/office/drawing/2014/main" id="{88FE9B72-B99C-4996-BB6D-E0793C969AE8}"/>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2FA71529-27EC-409D-86AA-765594860097}"/>
                </a:ext>
              </a:extLst>
            </p:cNvPr>
            <p:cNvGrpSpPr/>
            <p:nvPr/>
          </p:nvGrpSpPr>
          <p:grpSpPr>
            <a:xfrm>
              <a:off x="638175" y="1047750"/>
              <a:ext cx="2907319" cy="5580393"/>
              <a:chOff x="638175" y="1047750"/>
              <a:chExt cx="2907319" cy="5580393"/>
            </a:xfrm>
          </p:grpSpPr>
          <p:pic>
            <p:nvPicPr>
              <p:cNvPr id="7" name="図 6" descr="食品, 挿絵 が含まれている画像&#10;&#10;自動的に生成された説明">
                <a:extLst>
                  <a:ext uri="{FF2B5EF4-FFF2-40B4-BE49-F238E27FC236}">
                    <a16:creationId xmlns:a16="http://schemas.microsoft.com/office/drawing/2014/main" id="{468EC151-47B7-49D9-83F3-29E9672AE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8" name="楕円 7">
                <a:extLst>
                  <a:ext uri="{FF2B5EF4-FFF2-40B4-BE49-F238E27FC236}">
                    <a16:creationId xmlns:a16="http://schemas.microsoft.com/office/drawing/2014/main" id="{C58BCC78-C541-4920-ACAE-AA2CB48E99DC}"/>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2" name="タイトル 1">
            <a:extLst>
              <a:ext uri="{FF2B5EF4-FFF2-40B4-BE49-F238E27FC236}">
                <a16:creationId xmlns:a16="http://schemas.microsoft.com/office/drawing/2014/main" id="{3B0D8EEA-CEBF-4FDA-BADA-742B27BD150D}"/>
              </a:ext>
            </a:extLst>
          </p:cNvPr>
          <p:cNvSpPr>
            <a:spLocks noGrp="1"/>
          </p:cNvSpPr>
          <p:nvPr>
            <p:ph type="title"/>
          </p:nvPr>
        </p:nvSpPr>
        <p:spPr>
          <a:xfrm>
            <a:off x="3102670" y="1451836"/>
            <a:ext cx="10158609" cy="3444081"/>
          </a:xfrm>
        </p:spPr>
        <p:txBody>
          <a:bodyPr>
            <a:noAutofit/>
          </a:bodyPr>
          <a:lstStyle/>
          <a:p>
            <a:r>
              <a:rPr kumimoji="1" lang="ja-JP" altLang="en-US" sz="6000" spc="600">
                <a:solidFill>
                  <a:schemeClr val="bg1">
                    <a:lumMod val="95000"/>
                  </a:schemeClr>
                </a:solidFill>
              </a:rPr>
              <a:t>自分のお気に入りの</a:t>
            </a:r>
            <a:r>
              <a:rPr kumimoji="1" lang="en-US" altLang="ja-JP" sz="6000" spc="600">
                <a:solidFill>
                  <a:schemeClr val="bg1">
                    <a:lumMod val="95000"/>
                  </a:schemeClr>
                </a:solidFill>
              </a:rPr>
              <a:t/>
            </a:r>
            <a:br>
              <a:rPr kumimoji="1" lang="en-US" altLang="ja-JP" sz="6000" spc="600">
                <a:solidFill>
                  <a:schemeClr val="bg1">
                    <a:lumMod val="95000"/>
                  </a:schemeClr>
                </a:solidFill>
              </a:rPr>
            </a:br>
            <a:r>
              <a:rPr lang="en-US" altLang="ja-JP" sz="6000" spc="600"/>
              <a:t/>
            </a:r>
            <a:br>
              <a:rPr lang="en-US" altLang="ja-JP" sz="6000" spc="600"/>
            </a:br>
            <a:r>
              <a:rPr lang="ja-JP" altLang="en-US" sz="6000" spc="600"/>
              <a:t>　　　　　絵をみつけよう</a:t>
            </a:r>
            <a:endParaRPr kumimoji="1" lang="ja-JP" altLang="en-US" sz="6000" spc="600">
              <a:solidFill>
                <a:schemeClr val="bg1">
                  <a:lumMod val="95000"/>
                </a:schemeClr>
              </a:solidFill>
            </a:endParaRPr>
          </a:p>
        </p:txBody>
      </p:sp>
      <p:sp>
        <p:nvSpPr>
          <p:cNvPr id="13" name="タイトル 1">
            <a:extLst>
              <a:ext uri="{FF2B5EF4-FFF2-40B4-BE49-F238E27FC236}">
                <a16:creationId xmlns:a16="http://schemas.microsoft.com/office/drawing/2014/main" id="{D1A00033-24AE-4FD0-8A95-F0857197F7F4}"/>
              </a:ext>
            </a:extLst>
          </p:cNvPr>
          <p:cNvSpPr txBox="1">
            <a:spLocks/>
          </p:cNvSpPr>
          <p:nvPr/>
        </p:nvSpPr>
        <p:spPr>
          <a:xfrm>
            <a:off x="3102670" y="482885"/>
            <a:ext cx="8613149" cy="3976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800" spc="600"/>
              <a:t> じぶん　　　　　　　　き</a:t>
            </a:r>
            <a:endParaRPr lang="en-US" altLang="ja-JP" sz="2800" spc="600"/>
          </a:p>
          <a:p>
            <a:endParaRPr lang="en-US" altLang="ja-JP" sz="2800" spc="600"/>
          </a:p>
          <a:p>
            <a:endParaRPr lang="en-US" altLang="ja-JP" sz="2800" spc="600"/>
          </a:p>
          <a:p>
            <a:r>
              <a:rPr lang="en-US" altLang="ja-JP" sz="2800" spc="600"/>
              <a:t/>
            </a:r>
            <a:br>
              <a:rPr lang="en-US" altLang="ja-JP" sz="2800" spc="600"/>
            </a:br>
            <a:r>
              <a:rPr lang="ja-JP" altLang="en-US" sz="2800" spc="600"/>
              <a:t>　　　　　　　　　　え　　　</a:t>
            </a:r>
          </a:p>
        </p:txBody>
      </p:sp>
    </p:spTree>
    <p:extLst>
      <p:ext uri="{BB962C8B-B14F-4D97-AF65-F5344CB8AC3E}">
        <p14:creationId xmlns:p14="http://schemas.microsoft.com/office/powerpoint/2010/main" val="175507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C434969-61BF-4185-91C7-C17919E0D056}"/>
              </a:ext>
            </a:extLst>
          </p:cNvPr>
          <p:cNvSpPr>
            <a:spLocks noChangeArrowheads="1"/>
          </p:cNvSpPr>
          <p:nvPr/>
        </p:nvSpPr>
        <p:spPr bwMode="auto">
          <a:xfrm>
            <a:off x="3995208" y="827894"/>
            <a:ext cx="7933267" cy="5698067"/>
          </a:xfrm>
          <a:prstGeom prst="rect">
            <a:avLst/>
          </a:prstGeom>
          <a:gradFill rotWithShape="1">
            <a:gsLst>
              <a:gs pos="0">
                <a:srgbClr val="FDD5B9"/>
              </a:gs>
              <a:gs pos="50000">
                <a:srgbClr val="FFFFFF"/>
              </a:gs>
              <a:gs pos="100000">
                <a:srgbClr val="FDD5B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eaLnBrk="1" hangingPunct="1">
              <a:lnSpc>
                <a:spcPct val="100000"/>
              </a:lnSpc>
              <a:spcBef>
                <a:spcPct val="0"/>
              </a:spcBef>
              <a:buFontTx/>
              <a:buNone/>
            </a:pPr>
            <a:endParaRPr lang="ja-JP" altLang="ja-JP" sz="1800">
              <a:solidFill>
                <a:srgbClr val="000000"/>
              </a:solidFill>
              <a:latin typeface="Arial" panose="020B0604020202020204" pitchFamily="34" charset="0"/>
              <a:ea typeface="ＭＳ Ｐゴシック" panose="020B0600070205080204" pitchFamily="50" charset="-128"/>
            </a:endParaRPr>
          </a:p>
        </p:txBody>
      </p:sp>
      <p:pic>
        <p:nvPicPr>
          <p:cNvPr id="5" name="Picture 9" descr="26自画像中">
            <a:extLst>
              <a:ext uri="{FF2B5EF4-FFF2-40B4-BE49-F238E27FC236}">
                <a16:creationId xmlns:a16="http://schemas.microsoft.com/office/drawing/2014/main" id="{B4C75290-66E7-4DA0-9A2D-739C7EBDF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617" y="1208563"/>
            <a:ext cx="3271096" cy="487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4E4651B8-D570-4372-BD66-C2DB9D63540F}"/>
              </a:ext>
            </a:extLst>
          </p:cNvPr>
          <p:cNvSpPr txBox="1">
            <a:spLocks noChangeArrowheads="1"/>
          </p:cNvSpPr>
          <p:nvPr/>
        </p:nvSpPr>
        <p:spPr bwMode="auto">
          <a:xfrm>
            <a:off x="4535951" y="3191881"/>
            <a:ext cx="3288836" cy="25948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lnSpc>
                <a:spcPct val="100000"/>
              </a:lnSpc>
              <a:spcBef>
                <a:spcPct val="50000"/>
              </a:spcBef>
              <a:buFontTx/>
              <a:buNone/>
            </a:pPr>
            <a:r>
              <a:rPr lang="ja-JP" altLang="en-US" sz="1800" b="1">
                <a:solidFill>
                  <a:srgbClr val="000000"/>
                </a:solidFill>
                <a:latin typeface="Arial"/>
                <a:ea typeface="ＤＦ教科書体W4"/>
                <a:cs typeface="ＤＦ教科書体W4"/>
              </a:rPr>
              <a:t>小磯良平</a:t>
            </a:r>
            <a:r>
              <a:rPr lang="ja-JP" altLang="en-US" sz="1800" b="1">
                <a:solidFill>
                  <a:srgbClr val="000000"/>
                </a:solidFill>
                <a:latin typeface="ＤＦ教科書体W4"/>
                <a:ea typeface="ＤＦ教科書体W4"/>
                <a:cs typeface="ＤＦ教科書体W4"/>
              </a:rPr>
              <a:t>（</a:t>
            </a:r>
            <a:r>
              <a:rPr lang="en-US" altLang="ja-JP" b="1">
                <a:solidFill>
                  <a:srgbClr val="000000"/>
                </a:solidFill>
                <a:latin typeface="ＤＦ教科書体W4"/>
                <a:ea typeface="ＤＦ教科書体W4"/>
                <a:cs typeface="ＤＦ教科書体W4"/>
              </a:rPr>
              <a:t>1903-1988）</a:t>
            </a:r>
            <a:endParaRPr lang="ja-JP" altLang="en-US" sz="1800" b="1" u="sng">
              <a:solidFill>
                <a:srgbClr val="000000"/>
              </a:solidFill>
              <a:latin typeface="ＤＦ教科書体W4"/>
              <a:ea typeface="ＤＦ教科書体W4"/>
              <a:cs typeface="ＤＦ教科書体W4"/>
            </a:endParaRPr>
          </a:p>
          <a:p>
            <a:pPr eaLnBrk="1" hangingPunct="1">
              <a:lnSpc>
                <a:spcPct val="100000"/>
              </a:lnSpc>
              <a:spcBef>
                <a:spcPct val="50000"/>
              </a:spcBef>
              <a:buFontTx/>
              <a:buNone/>
            </a:pPr>
            <a:r>
              <a:rPr lang="ja-JP" altLang="en-US" sz="2400" b="1">
                <a:solidFill>
                  <a:srgbClr val="000000"/>
                </a:solidFill>
                <a:latin typeface="Arial"/>
                <a:ea typeface="ＤＦ教科書体W4"/>
                <a:cs typeface="ＤＦ教科書体W4"/>
              </a:rPr>
              <a:t>自画像</a:t>
            </a:r>
          </a:p>
          <a:p>
            <a:pPr eaLnBrk="1" hangingPunct="1">
              <a:lnSpc>
                <a:spcPct val="100000"/>
              </a:lnSpc>
              <a:spcBef>
                <a:spcPct val="50000"/>
              </a:spcBef>
              <a:buFontTx/>
              <a:buNone/>
            </a:pPr>
            <a:endParaRPr lang="ja-JP" altLang="en-US" sz="1800" b="1">
              <a:solidFill>
                <a:srgbClr val="000000"/>
              </a:solidFill>
              <a:latin typeface="Arial" panose="020B0604020202020204" pitchFamily="34" charset="0"/>
              <a:ea typeface="ＤＦ教科書体W4"/>
              <a:cs typeface="ＤＦ教科書体W4"/>
            </a:endParaRPr>
          </a:p>
          <a:p>
            <a:pPr eaLnBrk="1" hangingPunct="1">
              <a:lnSpc>
                <a:spcPct val="100000"/>
              </a:lnSpc>
              <a:spcBef>
                <a:spcPct val="50000"/>
              </a:spcBef>
              <a:buFontTx/>
              <a:buNone/>
            </a:pPr>
            <a:r>
              <a:rPr kumimoji="0" lang="en-US" altLang="ja-JP" sz="1800" b="1">
                <a:solidFill>
                  <a:srgbClr val="000000"/>
                </a:solidFill>
                <a:latin typeface="ＤＦ教科書体W4"/>
                <a:ea typeface="ＤＦ教科書体W4"/>
                <a:cs typeface="ＤＦ教科書体W4"/>
              </a:rPr>
              <a:t>1926</a:t>
            </a:r>
            <a:r>
              <a:rPr kumimoji="0" lang="ja-JP" altLang="en-US" sz="1800" b="1">
                <a:solidFill>
                  <a:srgbClr val="000000"/>
                </a:solidFill>
                <a:latin typeface="Arial" panose="020B0604020202020204" pitchFamily="34" charset="0"/>
                <a:ea typeface="ＤＦ教科書体W4"/>
                <a:cs typeface="ＤＦ教科書体W4"/>
              </a:rPr>
              <a:t>（大正</a:t>
            </a:r>
            <a:r>
              <a:rPr kumimoji="0" lang="en-US" altLang="ja-JP" sz="1800" b="1">
                <a:solidFill>
                  <a:srgbClr val="000000"/>
                </a:solidFill>
                <a:latin typeface="ＤＦ教科書体W4"/>
                <a:ea typeface="ＤＦ教科書体W4"/>
                <a:cs typeface="ＤＦ教科書体W4"/>
              </a:rPr>
              <a:t>15</a:t>
            </a:r>
            <a:r>
              <a:rPr kumimoji="0" lang="ja-JP" altLang="en-US" sz="1800" b="1">
                <a:solidFill>
                  <a:srgbClr val="000000"/>
                </a:solidFill>
                <a:latin typeface="Arial" panose="020B0604020202020204" pitchFamily="34" charset="0"/>
                <a:ea typeface="ＤＦ教科書体W4"/>
                <a:cs typeface="ＤＦ教科書体W4"/>
              </a:rPr>
              <a:t>）年</a:t>
            </a:r>
          </a:p>
          <a:p>
            <a:pPr eaLnBrk="1" hangingPunct="1">
              <a:lnSpc>
                <a:spcPct val="100000"/>
              </a:lnSpc>
              <a:spcBef>
                <a:spcPct val="50000"/>
              </a:spcBef>
              <a:buFontTx/>
              <a:buNone/>
            </a:pPr>
            <a:r>
              <a:rPr kumimoji="0" lang="ja-JP" altLang="en-US" sz="1800" b="1">
                <a:solidFill>
                  <a:srgbClr val="000000"/>
                </a:solidFill>
                <a:latin typeface="Arial" panose="020B0604020202020204" pitchFamily="34" charset="0"/>
                <a:ea typeface="ＤＦ教科書体W4"/>
                <a:cs typeface="ＤＦ教科書体W4"/>
              </a:rPr>
              <a:t>油彩・キャンバス</a:t>
            </a:r>
          </a:p>
          <a:p>
            <a:pPr eaLnBrk="1" hangingPunct="1">
              <a:lnSpc>
                <a:spcPct val="100000"/>
              </a:lnSpc>
              <a:spcBef>
                <a:spcPct val="50000"/>
              </a:spcBef>
              <a:buFontTx/>
              <a:buNone/>
            </a:pPr>
            <a:r>
              <a:rPr kumimoji="0" lang="ja-JP" altLang="en-US" sz="1800" b="1">
                <a:solidFill>
                  <a:srgbClr val="000000"/>
                </a:solidFill>
                <a:latin typeface="Arial" panose="020B0604020202020204" pitchFamily="34" charset="0"/>
                <a:ea typeface="ＤＦ教科書体W4"/>
                <a:cs typeface="ＤＦ教科書体W4"/>
              </a:rPr>
              <a:t>神戸市立小磯記念美術館蔵</a:t>
            </a:r>
          </a:p>
        </p:txBody>
      </p:sp>
      <p:sp>
        <p:nvSpPr>
          <p:cNvPr id="7" name="Line 13">
            <a:extLst>
              <a:ext uri="{FF2B5EF4-FFF2-40B4-BE49-F238E27FC236}">
                <a16:creationId xmlns:a16="http://schemas.microsoft.com/office/drawing/2014/main" id="{8B40E2A5-5761-4FF8-B66A-EE015D478901}"/>
              </a:ext>
            </a:extLst>
          </p:cNvPr>
          <p:cNvSpPr>
            <a:spLocks noChangeShapeType="1"/>
          </p:cNvSpPr>
          <p:nvPr/>
        </p:nvSpPr>
        <p:spPr bwMode="auto">
          <a:xfrm flipH="1">
            <a:off x="5259949" y="2029907"/>
            <a:ext cx="12221" cy="1161974"/>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8" name="Text Box 14">
            <a:extLst>
              <a:ext uri="{FF2B5EF4-FFF2-40B4-BE49-F238E27FC236}">
                <a16:creationId xmlns:a16="http://schemas.microsoft.com/office/drawing/2014/main" id="{83FE9F60-F9E6-4D8C-B0FE-12EFDA85A016}"/>
              </a:ext>
            </a:extLst>
          </p:cNvPr>
          <p:cNvSpPr txBox="1">
            <a:spLocks noChangeArrowheads="1"/>
          </p:cNvSpPr>
          <p:nvPr/>
        </p:nvSpPr>
        <p:spPr bwMode="auto">
          <a:xfrm>
            <a:off x="4732293" y="1466477"/>
            <a:ext cx="1927313" cy="584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lnSpc>
                <a:spcPct val="100000"/>
              </a:lnSpc>
              <a:spcBef>
                <a:spcPct val="50000"/>
              </a:spcBef>
              <a:buFontTx/>
              <a:buNone/>
            </a:pPr>
            <a:r>
              <a:rPr lang="ja-JP" altLang="en-US" sz="3200" b="1">
                <a:solidFill>
                  <a:srgbClr val="C00000"/>
                </a:solidFill>
                <a:latin typeface="Arial"/>
                <a:ea typeface="ＤＦ太丸ゴシック体"/>
                <a:cs typeface="ＤＦ太丸ゴシック体"/>
              </a:rPr>
              <a:t>かいた人</a:t>
            </a:r>
          </a:p>
        </p:txBody>
      </p:sp>
      <p:sp>
        <p:nvSpPr>
          <p:cNvPr id="9" name="Text Box 15">
            <a:extLst>
              <a:ext uri="{FF2B5EF4-FFF2-40B4-BE49-F238E27FC236}">
                <a16:creationId xmlns:a16="http://schemas.microsoft.com/office/drawing/2014/main" id="{2B4963B9-FDD9-40C7-BCC6-B71383DCE36E}"/>
              </a:ext>
            </a:extLst>
          </p:cNvPr>
          <p:cNvSpPr txBox="1">
            <a:spLocks noChangeArrowheads="1"/>
          </p:cNvSpPr>
          <p:nvPr/>
        </p:nvSpPr>
        <p:spPr bwMode="auto">
          <a:xfrm>
            <a:off x="6012546" y="2480622"/>
            <a:ext cx="2259071" cy="584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lnSpc>
                <a:spcPct val="100000"/>
              </a:lnSpc>
              <a:spcBef>
                <a:spcPct val="50000"/>
              </a:spcBef>
              <a:buFontTx/>
              <a:buNone/>
            </a:pPr>
            <a:r>
              <a:rPr lang="ja-JP" altLang="en-US" sz="3200" b="1">
                <a:solidFill>
                  <a:srgbClr val="C00000"/>
                </a:solidFill>
                <a:latin typeface="Arial"/>
                <a:ea typeface="ＤＦ太丸ゴシック体"/>
                <a:cs typeface="ＤＦ太丸ゴシック体"/>
              </a:rPr>
              <a:t>絵のなまえ</a:t>
            </a:r>
          </a:p>
        </p:txBody>
      </p:sp>
      <p:sp>
        <p:nvSpPr>
          <p:cNvPr id="10" name="Line 16">
            <a:extLst>
              <a:ext uri="{FF2B5EF4-FFF2-40B4-BE49-F238E27FC236}">
                <a16:creationId xmlns:a16="http://schemas.microsoft.com/office/drawing/2014/main" id="{27DE22F4-6877-41C1-9F4D-EDEBC153924D}"/>
              </a:ext>
            </a:extLst>
          </p:cNvPr>
          <p:cNvSpPr>
            <a:spLocks noChangeShapeType="1"/>
          </p:cNvSpPr>
          <p:nvPr/>
        </p:nvSpPr>
        <p:spPr bwMode="auto">
          <a:xfrm flipH="1">
            <a:off x="5719000" y="3065007"/>
            <a:ext cx="638704" cy="732202"/>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1" name="Text Box 19">
            <a:extLst>
              <a:ext uri="{FF2B5EF4-FFF2-40B4-BE49-F238E27FC236}">
                <a16:creationId xmlns:a16="http://schemas.microsoft.com/office/drawing/2014/main" id="{A13D15C2-AE60-4553-AFF2-94609DC9EB20}"/>
              </a:ext>
            </a:extLst>
          </p:cNvPr>
          <p:cNvSpPr txBox="1">
            <a:spLocks noChangeArrowheads="1"/>
          </p:cNvSpPr>
          <p:nvPr/>
        </p:nvSpPr>
        <p:spPr bwMode="auto">
          <a:xfrm>
            <a:off x="6201958" y="3882452"/>
            <a:ext cx="1451365" cy="36933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lnSpc>
                <a:spcPct val="75000"/>
              </a:lnSpc>
              <a:spcBef>
                <a:spcPct val="50000"/>
              </a:spcBef>
              <a:buFontTx/>
              <a:buNone/>
            </a:pPr>
            <a:r>
              <a:rPr lang="ja-JP" altLang="en-US" sz="2400" b="1">
                <a:solidFill>
                  <a:srgbClr val="C00000"/>
                </a:solidFill>
                <a:latin typeface="Arial"/>
                <a:ea typeface="ＤＦ太丸ゴシック体"/>
                <a:cs typeface="ＤＦ太丸ゴシック体"/>
              </a:rPr>
              <a:t>かいた年</a:t>
            </a:r>
          </a:p>
        </p:txBody>
      </p:sp>
      <p:sp>
        <p:nvSpPr>
          <p:cNvPr id="12" name="Line 20">
            <a:extLst>
              <a:ext uri="{FF2B5EF4-FFF2-40B4-BE49-F238E27FC236}">
                <a16:creationId xmlns:a16="http://schemas.microsoft.com/office/drawing/2014/main" id="{AAFC95CC-BF46-43DA-A045-CF504F1E0187}"/>
              </a:ext>
            </a:extLst>
          </p:cNvPr>
          <p:cNvSpPr>
            <a:spLocks noChangeShapeType="1"/>
          </p:cNvSpPr>
          <p:nvPr/>
        </p:nvSpPr>
        <p:spPr bwMode="auto">
          <a:xfrm flipH="1">
            <a:off x="6175484" y="4191264"/>
            <a:ext cx="436605" cy="358675"/>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4" name="タイトル 1">
            <a:extLst>
              <a:ext uri="{FF2B5EF4-FFF2-40B4-BE49-F238E27FC236}">
                <a16:creationId xmlns:a16="http://schemas.microsoft.com/office/drawing/2014/main" id="{4592AEE4-AF82-364F-86F2-430392206CF6}"/>
              </a:ext>
            </a:extLst>
          </p:cNvPr>
          <p:cNvSpPr>
            <a:spLocks noGrp="1"/>
          </p:cNvSpPr>
          <p:nvPr>
            <p:ph type="title"/>
          </p:nvPr>
        </p:nvSpPr>
        <p:spPr>
          <a:xfrm>
            <a:off x="931203" y="238072"/>
            <a:ext cx="10515600" cy="1167650"/>
          </a:xfrm>
        </p:spPr>
        <p:txBody>
          <a:bodyPr>
            <a:normAutofit/>
          </a:bodyPr>
          <a:lstStyle/>
          <a:p>
            <a:r>
              <a:rPr kumimoji="1" lang="ja-JP" altLang="en-US" sz="4800"/>
              <a:t>名札の見方</a:t>
            </a:r>
            <a:endParaRPr kumimoji="1" lang="ja-JP" altLang="en-US"/>
          </a:p>
        </p:txBody>
      </p:sp>
      <p:sp>
        <p:nvSpPr>
          <p:cNvPr id="16" name="字幕 2">
            <a:extLst>
              <a:ext uri="{FF2B5EF4-FFF2-40B4-BE49-F238E27FC236}">
                <a16:creationId xmlns:a16="http://schemas.microsoft.com/office/drawing/2014/main" id="{2E1185BE-DEF0-F0DD-09E3-F9BBE3E87AFC}"/>
              </a:ext>
            </a:extLst>
          </p:cNvPr>
          <p:cNvSpPr txBox="1">
            <a:spLocks/>
          </p:cNvSpPr>
          <p:nvPr/>
        </p:nvSpPr>
        <p:spPr>
          <a:xfrm>
            <a:off x="669347" y="76695"/>
            <a:ext cx="4602823" cy="6007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bg1"/>
                </a:solidFill>
              </a:rPr>
              <a:t>　　なふだ　　　　みかた　　 　　　</a:t>
            </a:r>
          </a:p>
        </p:txBody>
      </p:sp>
      <p:sp>
        <p:nvSpPr>
          <p:cNvPr id="18" name="吹き出し: 角を丸めた四角形 17">
            <a:extLst>
              <a:ext uri="{FF2B5EF4-FFF2-40B4-BE49-F238E27FC236}">
                <a16:creationId xmlns:a16="http://schemas.microsoft.com/office/drawing/2014/main" id="{92233B42-F8BB-22E8-BE19-673AEA68DD5D}"/>
              </a:ext>
            </a:extLst>
          </p:cNvPr>
          <p:cNvSpPr/>
          <p:nvPr/>
        </p:nvSpPr>
        <p:spPr>
          <a:xfrm>
            <a:off x="122298" y="1205762"/>
            <a:ext cx="3673937" cy="1795435"/>
          </a:xfrm>
          <a:prstGeom prst="wedgeRoundRectCallout">
            <a:avLst>
              <a:gd name="adj1" fmla="val -10403"/>
              <a:gd name="adj2" fmla="val 59476"/>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コンテンツ プレースホルダー 2">
            <a:extLst>
              <a:ext uri="{FF2B5EF4-FFF2-40B4-BE49-F238E27FC236}">
                <a16:creationId xmlns:a16="http://schemas.microsoft.com/office/drawing/2014/main" id="{6670D865-4DE4-3FF4-0FDF-A719A434CF69}"/>
              </a:ext>
            </a:extLst>
          </p:cNvPr>
          <p:cNvSpPr txBox="1">
            <a:spLocks/>
          </p:cNvSpPr>
          <p:nvPr/>
        </p:nvSpPr>
        <p:spPr>
          <a:xfrm>
            <a:off x="123341" y="1620607"/>
            <a:ext cx="3863588" cy="1462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ts val="2000"/>
              </a:lnSpc>
              <a:buNone/>
            </a:pPr>
            <a:r>
              <a:rPr lang="ja-JP" altLang="en-US">
                <a:solidFill>
                  <a:schemeClr val="tx1"/>
                </a:solidFill>
              </a:rPr>
              <a:t>これを見ると</a:t>
            </a:r>
            <a:endParaRPr lang="en-US" altLang="ja-JP">
              <a:solidFill>
                <a:schemeClr val="tx1"/>
              </a:solidFill>
            </a:endParaRPr>
          </a:p>
          <a:p>
            <a:pPr marL="0" indent="0" rtl="0" fontAlgn="base">
              <a:lnSpc>
                <a:spcPts val="2000"/>
              </a:lnSpc>
              <a:buNone/>
            </a:pPr>
            <a:endParaRPr lang="en-US" altLang="ja-JP">
              <a:solidFill>
                <a:schemeClr val="tx1"/>
              </a:solidFill>
            </a:endParaRPr>
          </a:p>
          <a:p>
            <a:pPr marL="0" indent="0" rtl="0" fontAlgn="base">
              <a:lnSpc>
                <a:spcPts val="2000"/>
              </a:lnSpc>
              <a:buNone/>
            </a:pPr>
            <a:r>
              <a:rPr lang="ja-JP" altLang="en-US">
                <a:solidFill>
                  <a:schemeClr val="tx1"/>
                </a:solidFill>
              </a:rPr>
              <a:t>いろんなことが分かるよ</a:t>
            </a:r>
            <a:endParaRPr lang="en-US" altLang="ja-JP">
              <a:solidFill>
                <a:schemeClr val="tx1"/>
              </a:solidFill>
            </a:endParaRPr>
          </a:p>
          <a:p>
            <a:pPr marL="0" indent="0" rtl="0" fontAlgn="base">
              <a:lnSpc>
                <a:spcPts val="2000"/>
              </a:lnSpc>
              <a:buNone/>
            </a:pPr>
            <a:endParaRPr lang="en-US" altLang="ja-JP"/>
          </a:p>
        </p:txBody>
      </p:sp>
      <p:grpSp>
        <p:nvGrpSpPr>
          <p:cNvPr id="26" name="グループ化 25">
            <a:extLst>
              <a:ext uri="{FF2B5EF4-FFF2-40B4-BE49-F238E27FC236}">
                <a16:creationId xmlns:a16="http://schemas.microsoft.com/office/drawing/2014/main" id="{63000494-7CB3-70F5-B5AA-A4072A9B49A5}"/>
              </a:ext>
            </a:extLst>
          </p:cNvPr>
          <p:cNvGrpSpPr/>
          <p:nvPr/>
        </p:nvGrpSpPr>
        <p:grpSpPr>
          <a:xfrm>
            <a:off x="161925" y="3001871"/>
            <a:ext cx="2632453" cy="3750986"/>
            <a:chOff x="161925" y="1047750"/>
            <a:chExt cx="3989441" cy="5684564"/>
          </a:xfrm>
        </p:grpSpPr>
        <p:sp>
          <p:nvSpPr>
            <p:cNvPr id="22" name="楕円 21">
              <a:extLst>
                <a:ext uri="{FF2B5EF4-FFF2-40B4-BE49-F238E27FC236}">
                  <a16:creationId xmlns:a16="http://schemas.microsoft.com/office/drawing/2014/main" id="{4DCAF1E3-1AA2-9C09-9715-138FCEC94050}"/>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FE64BC2C-3E09-D35E-2327-95369A80C6C1}"/>
                </a:ext>
              </a:extLst>
            </p:cNvPr>
            <p:cNvGrpSpPr/>
            <p:nvPr/>
          </p:nvGrpSpPr>
          <p:grpSpPr>
            <a:xfrm>
              <a:off x="638175" y="1047750"/>
              <a:ext cx="2907319" cy="5580393"/>
              <a:chOff x="638175" y="1047750"/>
              <a:chExt cx="2907319" cy="5580393"/>
            </a:xfrm>
          </p:grpSpPr>
          <p:pic>
            <p:nvPicPr>
              <p:cNvPr id="24" name="図 23" descr="食品, 挿絵 が含まれている画像&#10;&#10;自動的に生成された説明">
                <a:extLst>
                  <a:ext uri="{FF2B5EF4-FFF2-40B4-BE49-F238E27FC236}">
                    <a16:creationId xmlns:a16="http://schemas.microsoft.com/office/drawing/2014/main" id="{1E6643C8-DC3F-176C-9FF7-F90B66731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25" name="楕円 24">
                <a:extLst>
                  <a:ext uri="{FF2B5EF4-FFF2-40B4-BE49-F238E27FC236}">
                    <a16:creationId xmlns:a16="http://schemas.microsoft.com/office/drawing/2014/main" id="{25C335B2-7C98-65B0-2233-AC420E7ED248}"/>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8" name="字幕 2">
            <a:extLst>
              <a:ext uri="{FF2B5EF4-FFF2-40B4-BE49-F238E27FC236}">
                <a16:creationId xmlns:a16="http://schemas.microsoft.com/office/drawing/2014/main" id="{D62C9F67-E709-93EE-8B85-80C565A25D4A}"/>
              </a:ext>
            </a:extLst>
          </p:cNvPr>
          <p:cNvSpPr txBox="1">
            <a:spLocks/>
          </p:cNvSpPr>
          <p:nvPr/>
        </p:nvSpPr>
        <p:spPr>
          <a:xfrm>
            <a:off x="143283" y="1244970"/>
            <a:ext cx="1911852"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chemeClr val="tx1"/>
                </a:solidFill>
              </a:rPr>
              <a:t>　　　　　み　　 　　　</a:t>
            </a:r>
          </a:p>
        </p:txBody>
      </p:sp>
      <p:sp>
        <p:nvSpPr>
          <p:cNvPr id="29" name="字幕 2">
            <a:extLst>
              <a:ext uri="{FF2B5EF4-FFF2-40B4-BE49-F238E27FC236}">
                <a16:creationId xmlns:a16="http://schemas.microsoft.com/office/drawing/2014/main" id="{9EBD3178-AD88-0246-2058-07DE8B7D3081}"/>
              </a:ext>
            </a:extLst>
          </p:cNvPr>
          <p:cNvSpPr txBox="1">
            <a:spLocks/>
          </p:cNvSpPr>
          <p:nvPr/>
        </p:nvSpPr>
        <p:spPr>
          <a:xfrm>
            <a:off x="1396361" y="1977222"/>
            <a:ext cx="1911852" cy="49776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chemeClr val="tx1"/>
                </a:solidFill>
                <a:latin typeface="UD デジタル 教科書体 NK-B"/>
                <a:ea typeface="UD デジタル 教科書体 NK-B"/>
              </a:rPr>
              <a:t>　　　　　わ　　 　　　</a:t>
            </a:r>
          </a:p>
        </p:txBody>
      </p:sp>
      <p:sp>
        <p:nvSpPr>
          <p:cNvPr id="2" name="字幕 2">
            <a:extLst>
              <a:ext uri="{FF2B5EF4-FFF2-40B4-BE49-F238E27FC236}">
                <a16:creationId xmlns:a16="http://schemas.microsoft.com/office/drawing/2014/main" id="{488780A6-6199-6FFB-E676-C1DC97FA7638}"/>
              </a:ext>
            </a:extLst>
          </p:cNvPr>
          <p:cNvSpPr txBox="1">
            <a:spLocks/>
          </p:cNvSpPr>
          <p:nvPr/>
        </p:nvSpPr>
        <p:spPr>
          <a:xfrm>
            <a:off x="5914782" y="1031597"/>
            <a:ext cx="959352" cy="573961"/>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chemeClr val="tx1"/>
                </a:solidFill>
                <a:latin typeface="UD デジタル 教科書体 NK-B"/>
                <a:ea typeface="UD デジタル 教科書体 NK-B"/>
              </a:rPr>
              <a:t>　　　　　</a:t>
            </a:r>
            <a:r>
              <a:rPr lang="ja-JP" altLang="en-US" sz="1800" spc="600">
                <a:solidFill>
                  <a:srgbClr val="C00000"/>
                </a:solidFill>
                <a:latin typeface="UD デジタル 教科書体 NK-B"/>
                <a:ea typeface="UD デジタル 教科書体 NK-B"/>
              </a:rPr>
              <a:t>ひと　　</a:t>
            </a:r>
            <a:r>
              <a:rPr lang="ja-JP" altLang="en-US" sz="1800" spc="600">
                <a:solidFill>
                  <a:schemeClr val="tx1"/>
                </a:solidFill>
                <a:latin typeface="UD デジタル 教科書体 NK-B"/>
                <a:ea typeface="UD デジタル 教科書体 NK-B"/>
              </a:rPr>
              <a:t> 　　　</a:t>
            </a:r>
          </a:p>
        </p:txBody>
      </p:sp>
      <p:sp>
        <p:nvSpPr>
          <p:cNvPr id="3" name="字幕 2">
            <a:extLst>
              <a:ext uri="{FF2B5EF4-FFF2-40B4-BE49-F238E27FC236}">
                <a16:creationId xmlns:a16="http://schemas.microsoft.com/office/drawing/2014/main" id="{50526FEF-90CF-4676-3745-36FED061FC55}"/>
              </a:ext>
            </a:extLst>
          </p:cNvPr>
          <p:cNvSpPr txBox="1">
            <a:spLocks/>
          </p:cNvSpPr>
          <p:nvPr/>
        </p:nvSpPr>
        <p:spPr>
          <a:xfrm>
            <a:off x="6114057" y="2248280"/>
            <a:ext cx="692652" cy="38346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rgbClr val="C00000"/>
                </a:solidFill>
                <a:latin typeface="UD デジタル 教科書体 NK-B"/>
                <a:ea typeface="UD デジタル 教科書体 NK-B"/>
              </a:rPr>
              <a:t>え</a:t>
            </a:r>
            <a:r>
              <a:rPr lang="ja-JP" altLang="en-US" sz="1800" spc="600">
                <a:solidFill>
                  <a:schemeClr val="tx1"/>
                </a:solidFill>
                <a:latin typeface="UD デジタル 教科書体 NK-B"/>
                <a:ea typeface="UD デジタル 教科書体 NK-B"/>
              </a:rPr>
              <a:t>　　 　　　</a:t>
            </a:r>
            <a:endParaRPr lang="ja-JP">
              <a:solidFill>
                <a:schemeClr val="tx1"/>
              </a:solidFill>
            </a:endParaRPr>
          </a:p>
        </p:txBody>
      </p:sp>
      <p:sp>
        <p:nvSpPr>
          <p:cNvPr id="13" name="字幕 2">
            <a:extLst>
              <a:ext uri="{FF2B5EF4-FFF2-40B4-BE49-F238E27FC236}">
                <a16:creationId xmlns:a16="http://schemas.microsoft.com/office/drawing/2014/main" id="{DE626429-CF59-1C69-C4CF-2E6D90847916}"/>
              </a:ext>
            </a:extLst>
          </p:cNvPr>
          <p:cNvSpPr txBox="1">
            <a:spLocks/>
          </p:cNvSpPr>
          <p:nvPr/>
        </p:nvSpPr>
        <p:spPr>
          <a:xfrm>
            <a:off x="6894854" y="3584297"/>
            <a:ext cx="921252" cy="50728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spc="600">
                <a:solidFill>
                  <a:srgbClr val="C00000"/>
                </a:solidFill>
                <a:latin typeface="UD デジタル 教科書体 NK-B"/>
                <a:ea typeface="UD デジタル 教科書体 NK-B"/>
              </a:rPr>
              <a:t>　とし</a:t>
            </a:r>
            <a:r>
              <a:rPr lang="ja-JP" altLang="en-US" sz="1800" spc="600">
                <a:solidFill>
                  <a:schemeClr val="tx1"/>
                </a:solidFill>
                <a:latin typeface="UD デジタル 教科書体 NK-B"/>
                <a:ea typeface="UD デジタル 教科書体 NK-B"/>
              </a:rPr>
              <a:t>　　 　　　</a:t>
            </a:r>
            <a:endParaRPr lang="ja-JP">
              <a:solidFill>
                <a:schemeClr val="tx1"/>
              </a:solidFill>
            </a:endParaRPr>
          </a:p>
        </p:txBody>
      </p:sp>
    </p:spTree>
    <p:extLst>
      <p:ext uri="{BB962C8B-B14F-4D97-AF65-F5344CB8AC3E}">
        <p14:creationId xmlns:p14="http://schemas.microsoft.com/office/powerpoint/2010/main" val="106224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601894" y="432504"/>
            <a:ext cx="10515600" cy="1084673"/>
          </a:xfrm>
        </p:spPr>
        <p:txBody>
          <a:bodyPr>
            <a:normAutofit/>
          </a:bodyPr>
          <a:lstStyle/>
          <a:p>
            <a:r>
              <a:rPr lang="ja-JP" altLang="en-US" sz="4800"/>
              <a:t>美術館の役割</a:t>
            </a:r>
            <a:endParaRPr kumimoji="1" lang="ja-JP" altLang="en-US" sz="4800"/>
          </a:p>
        </p:txBody>
      </p:sp>
      <p:grpSp>
        <p:nvGrpSpPr>
          <p:cNvPr id="8" name="グループ化 7">
            <a:extLst>
              <a:ext uri="{FF2B5EF4-FFF2-40B4-BE49-F238E27FC236}">
                <a16:creationId xmlns:a16="http://schemas.microsoft.com/office/drawing/2014/main" id="{9FBE3A92-2A54-4714-BF46-5A7EA7F2B182}"/>
              </a:ext>
            </a:extLst>
          </p:cNvPr>
          <p:cNvGrpSpPr/>
          <p:nvPr/>
        </p:nvGrpSpPr>
        <p:grpSpPr>
          <a:xfrm>
            <a:off x="-197665" y="2981324"/>
            <a:ext cx="2632453" cy="3750989"/>
            <a:chOff x="161925" y="1047750"/>
            <a:chExt cx="3989441" cy="5684564"/>
          </a:xfrm>
        </p:grpSpPr>
        <p:sp>
          <p:nvSpPr>
            <p:cNvPr id="9" name="楕円 8">
              <a:extLst>
                <a:ext uri="{FF2B5EF4-FFF2-40B4-BE49-F238E27FC236}">
                  <a16:creationId xmlns:a16="http://schemas.microsoft.com/office/drawing/2014/main" id="{7E444EBF-AD71-4507-A557-7DBA055837AF}"/>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F36B77C9-0E14-43E9-A508-D5042E23F907}"/>
                </a:ext>
              </a:extLst>
            </p:cNvPr>
            <p:cNvGrpSpPr/>
            <p:nvPr/>
          </p:nvGrpSpPr>
          <p:grpSpPr>
            <a:xfrm>
              <a:off x="638175" y="1047750"/>
              <a:ext cx="2907319" cy="5580393"/>
              <a:chOff x="638175" y="1047750"/>
              <a:chExt cx="2907319" cy="5580393"/>
            </a:xfrm>
          </p:grpSpPr>
          <p:pic>
            <p:nvPicPr>
              <p:cNvPr id="12" name="図 11" descr="食品, 挿絵 が含まれている画像&#10;&#10;自動的に生成された説明">
                <a:extLst>
                  <a:ext uri="{FF2B5EF4-FFF2-40B4-BE49-F238E27FC236}">
                    <a16:creationId xmlns:a16="http://schemas.microsoft.com/office/drawing/2014/main" id="{E63AFBD1-4606-4C34-B73B-374626D60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4" name="楕円 13">
                <a:extLst>
                  <a:ext uri="{FF2B5EF4-FFF2-40B4-BE49-F238E27FC236}">
                    <a16:creationId xmlns:a16="http://schemas.microsoft.com/office/drawing/2014/main" id="{CDEF2FA7-71AC-4BD7-9201-18BE75D9CEB5}"/>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6" name="字幕 2">
            <a:extLst>
              <a:ext uri="{FF2B5EF4-FFF2-40B4-BE49-F238E27FC236}">
                <a16:creationId xmlns:a16="http://schemas.microsoft.com/office/drawing/2014/main" id="{A0366326-52E7-4C53-86AB-A6FAE5BF7F91}"/>
              </a:ext>
            </a:extLst>
          </p:cNvPr>
          <p:cNvSpPr txBox="1">
            <a:spLocks/>
          </p:cNvSpPr>
          <p:nvPr/>
        </p:nvSpPr>
        <p:spPr>
          <a:xfrm>
            <a:off x="433025" y="252786"/>
            <a:ext cx="4602823" cy="6007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bg1"/>
                </a:solidFill>
              </a:rPr>
              <a:t>　びじゅつかん　　　やくわり　　 　　　</a:t>
            </a:r>
          </a:p>
        </p:txBody>
      </p:sp>
      <p:grpSp>
        <p:nvGrpSpPr>
          <p:cNvPr id="6" name="グループ化 5">
            <a:extLst>
              <a:ext uri="{FF2B5EF4-FFF2-40B4-BE49-F238E27FC236}">
                <a16:creationId xmlns:a16="http://schemas.microsoft.com/office/drawing/2014/main" id="{5CDCA2E5-3DD8-49B2-A68F-739D358064CC}"/>
              </a:ext>
            </a:extLst>
          </p:cNvPr>
          <p:cNvGrpSpPr/>
          <p:nvPr/>
        </p:nvGrpSpPr>
        <p:grpSpPr>
          <a:xfrm>
            <a:off x="1972635" y="1773266"/>
            <a:ext cx="12164604" cy="4812463"/>
            <a:chOff x="1972635" y="1619156"/>
            <a:chExt cx="12164604" cy="4812463"/>
          </a:xfrm>
        </p:grpSpPr>
        <p:grpSp>
          <p:nvGrpSpPr>
            <p:cNvPr id="5" name="グループ化 4">
              <a:extLst>
                <a:ext uri="{FF2B5EF4-FFF2-40B4-BE49-F238E27FC236}">
                  <a16:creationId xmlns:a16="http://schemas.microsoft.com/office/drawing/2014/main" id="{4F7903DB-C003-41A2-B6F4-35A5B5F8558B}"/>
                </a:ext>
              </a:extLst>
            </p:cNvPr>
            <p:cNvGrpSpPr/>
            <p:nvPr/>
          </p:nvGrpSpPr>
          <p:grpSpPr>
            <a:xfrm>
              <a:off x="1972635" y="1619156"/>
              <a:ext cx="11024171" cy="4812463"/>
              <a:chOff x="1972635" y="1619156"/>
              <a:chExt cx="11024171" cy="4812463"/>
            </a:xfrm>
          </p:grpSpPr>
          <p:grpSp>
            <p:nvGrpSpPr>
              <p:cNvPr id="4" name="グループ化 3">
                <a:extLst>
                  <a:ext uri="{FF2B5EF4-FFF2-40B4-BE49-F238E27FC236}">
                    <a16:creationId xmlns:a16="http://schemas.microsoft.com/office/drawing/2014/main" id="{D0FC9A92-10EC-4A64-A952-907712B26576}"/>
                  </a:ext>
                </a:extLst>
              </p:cNvPr>
              <p:cNvGrpSpPr/>
              <p:nvPr/>
            </p:nvGrpSpPr>
            <p:grpSpPr>
              <a:xfrm>
                <a:off x="1972636" y="1619156"/>
                <a:ext cx="3848233" cy="3833150"/>
                <a:chOff x="1972636" y="1619156"/>
                <a:chExt cx="3848233" cy="3833150"/>
              </a:xfrm>
            </p:grpSpPr>
            <p:sp>
              <p:nvSpPr>
                <p:cNvPr id="13" name="四角形: 角を丸くする 12">
                  <a:extLst>
                    <a:ext uri="{FF2B5EF4-FFF2-40B4-BE49-F238E27FC236}">
                      <a16:creationId xmlns:a16="http://schemas.microsoft.com/office/drawing/2014/main" id="{873B5B58-314F-42B2-B9E4-B6D3B02393ED}"/>
                    </a:ext>
                  </a:extLst>
                </p:cNvPr>
                <p:cNvSpPr/>
                <p:nvPr/>
              </p:nvSpPr>
              <p:spPr>
                <a:xfrm>
                  <a:off x="1993182" y="3367405"/>
                  <a:ext cx="3359648" cy="934049"/>
                </a:xfrm>
                <a:prstGeom prst="roundRect">
                  <a:avLst>
                    <a:gd name="adj" fmla="val 56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lumMod val="40000"/>
                        <a:lumOff val="60000"/>
                      </a:schemeClr>
                    </a:solidFill>
                  </a:endParaRPr>
                </a:p>
              </p:txBody>
            </p:sp>
            <p:sp>
              <p:nvSpPr>
                <p:cNvPr id="3" name="四角形: 角を丸くする 2">
                  <a:extLst>
                    <a:ext uri="{FF2B5EF4-FFF2-40B4-BE49-F238E27FC236}">
                      <a16:creationId xmlns:a16="http://schemas.microsoft.com/office/drawing/2014/main" id="{66A34042-04C7-418A-8483-31242198EB63}"/>
                    </a:ext>
                  </a:extLst>
                </p:cNvPr>
                <p:cNvSpPr/>
                <p:nvPr/>
              </p:nvSpPr>
              <p:spPr>
                <a:xfrm>
                  <a:off x="1972636" y="1619156"/>
                  <a:ext cx="3359648" cy="934049"/>
                </a:xfrm>
                <a:prstGeom prst="roundRect">
                  <a:avLst>
                    <a:gd name="adj" fmla="val 56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lumMod val="40000"/>
                        <a:lumOff val="60000"/>
                      </a:schemeClr>
                    </a:solidFill>
                  </a:endParaRPr>
                </a:p>
              </p:txBody>
            </p:sp>
            <p:sp>
              <p:nvSpPr>
                <p:cNvPr id="15" name="四角形: 角を丸くする 14">
                  <a:extLst>
                    <a:ext uri="{FF2B5EF4-FFF2-40B4-BE49-F238E27FC236}">
                      <a16:creationId xmlns:a16="http://schemas.microsoft.com/office/drawing/2014/main" id="{06A00BDD-A72C-40FE-825C-7B2A12CCE73F}"/>
                    </a:ext>
                  </a:extLst>
                </p:cNvPr>
                <p:cNvSpPr/>
                <p:nvPr/>
              </p:nvSpPr>
              <p:spPr>
                <a:xfrm>
                  <a:off x="2007800" y="4518257"/>
                  <a:ext cx="3359648" cy="934049"/>
                </a:xfrm>
                <a:prstGeom prst="roundRect">
                  <a:avLst>
                    <a:gd name="adj" fmla="val 56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lumMod val="40000"/>
                        <a:lumOff val="60000"/>
                      </a:schemeClr>
                    </a:solidFill>
                  </a:endParaRPr>
                </a:p>
              </p:txBody>
            </p:sp>
            <p:sp>
              <p:nvSpPr>
                <p:cNvPr id="23" name="字幕 2">
                  <a:extLst>
                    <a:ext uri="{FF2B5EF4-FFF2-40B4-BE49-F238E27FC236}">
                      <a16:creationId xmlns:a16="http://schemas.microsoft.com/office/drawing/2014/main" id="{794E2F2B-A80D-40D5-B0BD-1BB4FEDF6544}"/>
                    </a:ext>
                  </a:extLst>
                </p:cNvPr>
                <p:cNvSpPr txBox="1">
                  <a:spLocks/>
                </p:cNvSpPr>
                <p:nvPr/>
              </p:nvSpPr>
              <p:spPr>
                <a:xfrm>
                  <a:off x="2120817" y="1668560"/>
                  <a:ext cx="3215806"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　さくひん　 </a:t>
                  </a:r>
                  <a:r>
                    <a:rPr lang="ja-JP" altLang="en-US" sz="1400" spc="600">
                      <a:solidFill>
                        <a:schemeClr val="tx1"/>
                      </a:solidFill>
                    </a:rPr>
                    <a:t> </a:t>
                  </a:r>
                  <a:r>
                    <a:rPr lang="ja-JP" altLang="en-US" sz="2000" spc="600">
                      <a:solidFill>
                        <a:schemeClr val="tx1"/>
                      </a:solidFill>
                    </a:rPr>
                    <a:t>てんじ　　 　　　</a:t>
                  </a:r>
                </a:p>
              </p:txBody>
            </p:sp>
            <p:sp>
              <p:nvSpPr>
                <p:cNvPr id="24" name="字幕 2">
                  <a:extLst>
                    <a:ext uri="{FF2B5EF4-FFF2-40B4-BE49-F238E27FC236}">
                      <a16:creationId xmlns:a16="http://schemas.microsoft.com/office/drawing/2014/main" id="{54C4AF76-4FA2-495E-82D3-A5CB7621767F}"/>
                    </a:ext>
                  </a:extLst>
                </p:cNvPr>
                <p:cNvSpPr txBox="1">
                  <a:spLocks/>
                </p:cNvSpPr>
                <p:nvPr/>
              </p:nvSpPr>
              <p:spPr>
                <a:xfrm>
                  <a:off x="2120817" y="3426431"/>
                  <a:ext cx="3462392" cy="7113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　さくひん　　</a:t>
                  </a:r>
                  <a:r>
                    <a:rPr lang="ja-JP" altLang="en-US" sz="1400" spc="600">
                      <a:solidFill>
                        <a:schemeClr val="tx1"/>
                      </a:solidFill>
                    </a:rPr>
                    <a:t> </a:t>
                  </a:r>
                  <a:r>
                    <a:rPr lang="ja-JP" altLang="en-US" sz="2000" spc="600">
                      <a:solidFill>
                        <a:schemeClr val="tx1"/>
                      </a:solidFill>
                    </a:rPr>
                    <a:t>ほぞん　　 　　　</a:t>
                  </a:r>
                </a:p>
              </p:txBody>
            </p:sp>
            <p:sp>
              <p:nvSpPr>
                <p:cNvPr id="25" name="字幕 2">
                  <a:extLst>
                    <a:ext uri="{FF2B5EF4-FFF2-40B4-BE49-F238E27FC236}">
                      <a16:creationId xmlns:a16="http://schemas.microsoft.com/office/drawing/2014/main" id="{6ADFFA08-1AE9-4808-8B7E-0D63F9D53E19}"/>
                    </a:ext>
                  </a:extLst>
                </p:cNvPr>
                <p:cNvSpPr txBox="1">
                  <a:spLocks/>
                </p:cNvSpPr>
                <p:nvPr/>
              </p:nvSpPr>
              <p:spPr>
                <a:xfrm>
                  <a:off x="2111103" y="4553150"/>
                  <a:ext cx="3709766" cy="5596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　さくひん　 </a:t>
                  </a:r>
                  <a:r>
                    <a:rPr lang="ja-JP" altLang="en-US" sz="1800" spc="600">
                      <a:solidFill>
                        <a:schemeClr val="tx1"/>
                      </a:solidFill>
                    </a:rPr>
                    <a:t>けんきゅう</a:t>
                  </a:r>
                  <a:r>
                    <a:rPr lang="ja-JP" altLang="en-US" sz="2000" spc="600">
                      <a:solidFill>
                        <a:schemeClr val="tx1"/>
                      </a:solidFill>
                    </a:rPr>
                    <a:t>　　 　　　</a:t>
                  </a:r>
                </a:p>
              </p:txBody>
            </p:sp>
          </p:grpSp>
          <p:sp>
            <p:nvSpPr>
              <p:cNvPr id="10" name="コンテンツ プレースホルダー 2">
                <a:extLst>
                  <a:ext uri="{FF2B5EF4-FFF2-40B4-BE49-F238E27FC236}">
                    <a16:creationId xmlns:a16="http://schemas.microsoft.com/office/drawing/2014/main" id="{CBB41D23-CAF8-4E14-A669-13837D38651D}"/>
                  </a:ext>
                </a:extLst>
              </p:cNvPr>
              <p:cNvSpPr txBox="1">
                <a:spLocks/>
              </p:cNvSpPr>
              <p:nvPr/>
            </p:nvSpPr>
            <p:spPr>
              <a:xfrm>
                <a:off x="1972635" y="1886847"/>
                <a:ext cx="11024171" cy="45447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ct val="100000"/>
                  </a:lnSpc>
                  <a:buNone/>
                </a:pPr>
                <a:r>
                  <a:rPr lang="ja-JP" altLang="en-US" sz="4000">
                    <a:solidFill>
                      <a:schemeClr val="tx1"/>
                    </a:solidFill>
                  </a:rPr>
                  <a:t>・</a:t>
                </a:r>
                <a:r>
                  <a:rPr lang="ja-JP" altLang="en-US" sz="4400">
                    <a:solidFill>
                      <a:schemeClr val="tx1"/>
                    </a:solidFill>
                  </a:rPr>
                  <a:t>作品の展示</a:t>
                </a:r>
                <a:r>
                  <a:rPr lang="ja-JP" altLang="en-US" sz="1600">
                    <a:solidFill>
                      <a:schemeClr val="tx1"/>
                    </a:solidFill>
                  </a:rPr>
                  <a:t>　　</a:t>
                </a:r>
                <a:r>
                  <a:rPr lang="en-US" altLang="ja-JP" sz="3600">
                    <a:solidFill>
                      <a:schemeClr val="bg1"/>
                    </a:solidFill>
                  </a:rPr>
                  <a:t>…</a:t>
                </a:r>
                <a:r>
                  <a:rPr lang="ja-JP" altLang="en-US" sz="1600">
                    <a:solidFill>
                      <a:schemeClr val="bg1"/>
                    </a:solidFill>
                  </a:rPr>
                  <a:t>　</a:t>
                </a:r>
                <a:r>
                  <a:rPr lang="ja-JP" altLang="en-US" sz="4000">
                    <a:solidFill>
                      <a:schemeClr val="bg1"/>
                    </a:solidFill>
                  </a:rPr>
                  <a:t>たくさんの人に</a:t>
                </a:r>
                <a:endParaRPr lang="en-US" altLang="ja-JP" sz="4000">
                  <a:solidFill>
                    <a:schemeClr val="bg1"/>
                  </a:solidFill>
                </a:endParaRPr>
              </a:p>
              <a:p>
                <a:pPr marL="0" indent="0" rtl="0" fontAlgn="base">
                  <a:lnSpc>
                    <a:spcPct val="100000"/>
                  </a:lnSpc>
                  <a:buNone/>
                </a:pPr>
                <a:r>
                  <a:rPr lang="ja-JP" altLang="en-US" sz="4000">
                    <a:solidFill>
                      <a:schemeClr val="bg1"/>
                    </a:solidFill>
                  </a:rPr>
                  <a:t>　　　　　　　　　　　　　</a:t>
                </a:r>
                <a:r>
                  <a:rPr lang="ja-JP" altLang="en-US" sz="1600">
                    <a:solidFill>
                      <a:schemeClr val="bg1"/>
                    </a:solidFill>
                  </a:rPr>
                  <a:t>　　</a:t>
                </a:r>
                <a:r>
                  <a:rPr lang="ja-JP" altLang="en-US" sz="4000" u="sng">
                    <a:solidFill>
                      <a:schemeClr val="bg1"/>
                    </a:solidFill>
                  </a:rPr>
                  <a:t>いい気持ちで見てもらいたい</a:t>
                </a:r>
                <a:endParaRPr lang="en-US" altLang="ja-JP" sz="4800" u="sng">
                  <a:solidFill>
                    <a:schemeClr val="bg1"/>
                  </a:solidFill>
                </a:endParaRPr>
              </a:p>
              <a:p>
                <a:pPr marL="0" indent="0" rtl="0" fontAlgn="base">
                  <a:lnSpc>
                    <a:spcPct val="150000"/>
                  </a:lnSpc>
                  <a:buNone/>
                </a:pPr>
                <a:r>
                  <a:rPr lang="ja-JP" altLang="en-US" sz="4400">
                    <a:solidFill>
                      <a:schemeClr val="tx1"/>
                    </a:solidFill>
                  </a:rPr>
                  <a:t>・作品の保存</a:t>
                </a:r>
                <a:r>
                  <a:rPr lang="ja-JP" altLang="en-US" sz="1600">
                    <a:solidFill>
                      <a:schemeClr val="tx1"/>
                    </a:solidFill>
                  </a:rPr>
                  <a:t>　　</a:t>
                </a:r>
                <a:r>
                  <a:rPr lang="en-US" altLang="ja-JP" sz="3600">
                    <a:solidFill>
                      <a:schemeClr val="bg1"/>
                    </a:solidFill>
                  </a:rPr>
                  <a:t>…</a:t>
                </a:r>
                <a:r>
                  <a:rPr lang="ja-JP" altLang="en-US" sz="1600">
                    <a:solidFill>
                      <a:schemeClr val="bg1"/>
                    </a:solidFill>
                  </a:rPr>
                  <a:t>　</a:t>
                </a:r>
                <a:r>
                  <a:rPr lang="ja-JP" altLang="en-US" sz="4400" u="sng">
                    <a:solidFill>
                      <a:schemeClr val="bg1"/>
                    </a:solidFill>
                  </a:rPr>
                  <a:t>未来に残して</a:t>
                </a:r>
                <a:r>
                  <a:rPr lang="ja-JP" altLang="en-US" sz="4400">
                    <a:solidFill>
                      <a:schemeClr val="bg1"/>
                    </a:solidFill>
                  </a:rPr>
                  <a:t>、つなげたい</a:t>
                </a:r>
                <a:endParaRPr lang="en-US" altLang="ja-JP" sz="4400">
                  <a:solidFill>
                    <a:schemeClr val="bg1"/>
                  </a:solidFill>
                </a:endParaRPr>
              </a:p>
              <a:p>
                <a:pPr marL="0" indent="0" rtl="0" fontAlgn="base">
                  <a:lnSpc>
                    <a:spcPct val="150000"/>
                  </a:lnSpc>
                  <a:buNone/>
                </a:pPr>
                <a:r>
                  <a:rPr lang="ja-JP" altLang="en-US" sz="4400">
                    <a:solidFill>
                      <a:schemeClr val="tx1"/>
                    </a:solidFill>
                  </a:rPr>
                  <a:t>・作品の研究</a:t>
                </a:r>
                <a:r>
                  <a:rPr lang="ja-JP" altLang="en-US" sz="1600">
                    <a:solidFill>
                      <a:schemeClr val="tx1"/>
                    </a:solidFill>
                  </a:rPr>
                  <a:t>　　</a:t>
                </a:r>
                <a:r>
                  <a:rPr lang="en-US" altLang="ja-JP" sz="3600">
                    <a:solidFill>
                      <a:schemeClr val="bg1"/>
                    </a:solidFill>
                  </a:rPr>
                  <a:t>…</a:t>
                </a:r>
                <a:r>
                  <a:rPr lang="ja-JP" altLang="en-US" sz="1600">
                    <a:solidFill>
                      <a:schemeClr val="bg1"/>
                    </a:solidFill>
                  </a:rPr>
                  <a:t>　</a:t>
                </a:r>
                <a:r>
                  <a:rPr lang="ja-JP" altLang="en-US" sz="4400">
                    <a:solidFill>
                      <a:schemeClr val="bg1"/>
                    </a:solidFill>
                  </a:rPr>
                  <a:t>もっとよく知り、伝えたい</a:t>
                </a:r>
                <a:endParaRPr lang="en-US" altLang="ja-JP" sz="3600" u="sng">
                  <a:solidFill>
                    <a:schemeClr val="bg1"/>
                  </a:solidFill>
                </a:endParaRPr>
              </a:p>
            </p:txBody>
          </p:sp>
        </p:grpSp>
        <p:sp>
          <p:nvSpPr>
            <p:cNvPr id="17" name="字幕 2">
              <a:extLst>
                <a:ext uri="{FF2B5EF4-FFF2-40B4-BE49-F238E27FC236}">
                  <a16:creationId xmlns:a16="http://schemas.microsoft.com/office/drawing/2014/main" id="{818D32F3-1548-4CB9-933C-648783973C4B}"/>
                </a:ext>
              </a:extLst>
            </p:cNvPr>
            <p:cNvSpPr txBox="1">
              <a:spLocks/>
            </p:cNvSpPr>
            <p:nvPr/>
          </p:nvSpPr>
          <p:spPr>
            <a:xfrm>
              <a:off x="8116581" y="1732931"/>
              <a:ext cx="5373385" cy="871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spc="600">
                  <a:solidFill>
                    <a:schemeClr val="bg1"/>
                  </a:solidFill>
                </a:rPr>
                <a:t>ひと　　　　　　　 　　　</a:t>
              </a:r>
            </a:p>
          </p:txBody>
        </p:sp>
        <p:sp>
          <p:nvSpPr>
            <p:cNvPr id="18" name="字幕 2">
              <a:extLst>
                <a:ext uri="{FF2B5EF4-FFF2-40B4-BE49-F238E27FC236}">
                  <a16:creationId xmlns:a16="http://schemas.microsoft.com/office/drawing/2014/main" id="{663513A4-096B-4772-8B10-88D90256DC13}"/>
                </a:ext>
              </a:extLst>
            </p:cNvPr>
            <p:cNvSpPr txBox="1">
              <a:spLocks/>
            </p:cNvSpPr>
            <p:nvPr/>
          </p:nvSpPr>
          <p:spPr>
            <a:xfrm>
              <a:off x="6909371" y="2513867"/>
              <a:ext cx="6256958" cy="8462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spc="600">
                  <a:solidFill>
                    <a:schemeClr val="bg1"/>
                  </a:solidFill>
                </a:rPr>
                <a:t> き　も　　　　　　</a:t>
              </a:r>
              <a:r>
                <a:rPr lang="ja-JP" altLang="en-US" sz="500" spc="600">
                  <a:solidFill>
                    <a:schemeClr val="bg1"/>
                  </a:solidFill>
                </a:rPr>
                <a:t>　</a:t>
              </a:r>
              <a:r>
                <a:rPr lang="ja-JP" altLang="en-US" sz="1600" spc="600">
                  <a:solidFill>
                    <a:schemeClr val="bg1"/>
                  </a:solidFill>
                </a:rPr>
                <a:t>み　　　　　　 　　　</a:t>
              </a:r>
            </a:p>
          </p:txBody>
        </p:sp>
        <p:sp>
          <p:nvSpPr>
            <p:cNvPr id="21" name="字幕 2">
              <a:extLst>
                <a:ext uri="{FF2B5EF4-FFF2-40B4-BE49-F238E27FC236}">
                  <a16:creationId xmlns:a16="http://schemas.microsoft.com/office/drawing/2014/main" id="{89975597-F82A-4D33-86E0-4F258CEBC707}"/>
                </a:ext>
              </a:extLst>
            </p:cNvPr>
            <p:cNvSpPr txBox="1">
              <a:spLocks/>
            </p:cNvSpPr>
            <p:nvPr/>
          </p:nvSpPr>
          <p:spPr>
            <a:xfrm>
              <a:off x="5938462" y="3460633"/>
              <a:ext cx="8198777" cy="871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spc="600">
                  <a:solidFill>
                    <a:schemeClr val="bg1"/>
                  </a:solidFill>
                </a:rPr>
                <a:t> みらい     のこ　　　　　　　 　　　</a:t>
              </a:r>
            </a:p>
          </p:txBody>
        </p:sp>
        <p:sp>
          <p:nvSpPr>
            <p:cNvPr id="22" name="字幕 2">
              <a:extLst>
                <a:ext uri="{FF2B5EF4-FFF2-40B4-BE49-F238E27FC236}">
                  <a16:creationId xmlns:a16="http://schemas.microsoft.com/office/drawing/2014/main" id="{D879B4BE-ACDD-4E7A-B61D-8B785FC123F3}"/>
                </a:ext>
              </a:extLst>
            </p:cNvPr>
            <p:cNvSpPr txBox="1">
              <a:spLocks/>
            </p:cNvSpPr>
            <p:nvPr/>
          </p:nvSpPr>
          <p:spPr>
            <a:xfrm>
              <a:off x="8250146" y="4613209"/>
              <a:ext cx="5640513" cy="871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spc="600">
                  <a:solidFill>
                    <a:schemeClr val="bg1"/>
                  </a:solidFill>
                </a:rPr>
                <a:t>し　　　　　つた　　　　　　　 　　　</a:t>
              </a:r>
            </a:p>
          </p:txBody>
        </p:sp>
      </p:grpSp>
    </p:spTree>
    <p:extLst>
      <p:ext uri="{BB962C8B-B14F-4D97-AF65-F5344CB8AC3E}">
        <p14:creationId xmlns:p14="http://schemas.microsoft.com/office/powerpoint/2010/main" val="23746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AA89102B-A300-48AC-B5DA-0717C63AEAD2}"/>
              </a:ext>
            </a:extLst>
          </p:cNvPr>
          <p:cNvSpPr/>
          <p:nvPr/>
        </p:nvSpPr>
        <p:spPr>
          <a:xfrm>
            <a:off x="2335408" y="2923463"/>
            <a:ext cx="3524286" cy="933864"/>
          </a:xfrm>
          <a:prstGeom prst="roundRect">
            <a:avLst>
              <a:gd name="adj" fmla="val 56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lumMod val="40000"/>
                  <a:lumOff val="60000"/>
                </a:schemeClr>
              </a:solidFill>
            </a:endParaRPr>
          </a:p>
        </p:txBody>
      </p:sp>
      <p:sp>
        <p:nvSpPr>
          <p:cNvPr id="3" name="四角形: 角を丸くする 2">
            <a:extLst>
              <a:ext uri="{FF2B5EF4-FFF2-40B4-BE49-F238E27FC236}">
                <a16:creationId xmlns:a16="http://schemas.microsoft.com/office/drawing/2014/main" id="{66A34042-04C7-418A-8483-31242198EB63}"/>
              </a:ext>
            </a:extLst>
          </p:cNvPr>
          <p:cNvSpPr/>
          <p:nvPr/>
        </p:nvSpPr>
        <p:spPr>
          <a:xfrm>
            <a:off x="2335408" y="1646751"/>
            <a:ext cx="3524286" cy="933864"/>
          </a:xfrm>
          <a:prstGeom prst="roundRect">
            <a:avLst>
              <a:gd name="adj" fmla="val 56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lumMod val="40000"/>
                  <a:lumOff val="60000"/>
                </a:schemeClr>
              </a:solidFill>
            </a:endParaRPr>
          </a:p>
        </p:txBody>
      </p:sp>
      <p:sp>
        <p:nvSpPr>
          <p:cNvPr id="10" name="コンテンツ プレースホルダー 2">
            <a:extLst>
              <a:ext uri="{FF2B5EF4-FFF2-40B4-BE49-F238E27FC236}">
                <a16:creationId xmlns:a16="http://schemas.microsoft.com/office/drawing/2014/main" id="{CBB41D23-CAF8-4E14-A669-13837D38651D}"/>
              </a:ext>
            </a:extLst>
          </p:cNvPr>
          <p:cNvSpPr txBox="1">
            <a:spLocks/>
          </p:cNvSpPr>
          <p:nvPr/>
        </p:nvSpPr>
        <p:spPr>
          <a:xfrm>
            <a:off x="2394590" y="1646751"/>
            <a:ext cx="3701410" cy="25772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ct val="100000"/>
              </a:lnSpc>
              <a:buNone/>
            </a:pPr>
            <a:r>
              <a:rPr lang="ja-JP" altLang="en-US" sz="4000">
                <a:solidFill>
                  <a:schemeClr val="tx1"/>
                </a:solidFill>
              </a:rPr>
              <a:t>・</a:t>
            </a:r>
            <a:r>
              <a:rPr lang="ja-JP" altLang="en-US" sz="4400">
                <a:solidFill>
                  <a:schemeClr val="tx1"/>
                </a:solidFill>
              </a:rPr>
              <a:t>作品の展示</a:t>
            </a:r>
            <a:endParaRPr lang="en-US" altLang="ja-JP" sz="4400">
              <a:solidFill>
                <a:schemeClr val="tx1"/>
              </a:solidFill>
            </a:endParaRPr>
          </a:p>
          <a:p>
            <a:pPr marL="0" indent="0" rtl="0" fontAlgn="base">
              <a:lnSpc>
                <a:spcPct val="100000"/>
              </a:lnSpc>
              <a:buNone/>
            </a:pPr>
            <a:r>
              <a:rPr lang="ja-JP" altLang="en-US" sz="2400">
                <a:solidFill>
                  <a:schemeClr val="tx1"/>
                </a:solidFill>
              </a:rPr>
              <a:t>　　　　　　　　　　　　　　　　　</a:t>
            </a:r>
            <a:endParaRPr lang="en-US" altLang="ja-JP" sz="2400">
              <a:solidFill>
                <a:schemeClr val="tx1"/>
              </a:solidFill>
            </a:endParaRPr>
          </a:p>
          <a:p>
            <a:pPr marL="0" indent="0" rtl="0" fontAlgn="base">
              <a:lnSpc>
                <a:spcPct val="100000"/>
              </a:lnSpc>
              <a:buNone/>
            </a:pPr>
            <a:r>
              <a:rPr lang="ja-JP" altLang="en-US" sz="4400">
                <a:solidFill>
                  <a:schemeClr val="tx1"/>
                </a:solidFill>
              </a:rPr>
              <a:t>・作品の保存　　　　　</a:t>
            </a:r>
            <a:endParaRPr lang="en-US" altLang="ja-JP" sz="4400">
              <a:solidFill>
                <a:schemeClr val="tx1"/>
              </a:solidFill>
            </a:endParaRPr>
          </a:p>
        </p:txBody>
      </p:sp>
      <p:grpSp>
        <p:nvGrpSpPr>
          <p:cNvPr id="8" name="グループ化 7">
            <a:extLst>
              <a:ext uri="{FF2B5EF4-FFF2-40B4-BE49-F238E27FC236}">
                <a16:creationId xmlns:a16="http://schemas.microsoft.com/office/drawing/2014/main" id="{9FBE3A92-2A54-4714-BF46-5A7EA7F2B182}"/>
              </a:ext>
            </a:extLst>
          </p:cNvPr>
          <p:cNvGrpSpPr/>
          <p:nvPr/>
        </p:nvGrpSpPr>
        <p:grpSpPr>
          <a:xfrm>
            <a:off x="161925" y="2981324"/>
            <a:ext cx="2632453" cy="3750989"/>
            <a:chOff x="161925" y="1047750"/>
            <a:chExt cx="3989441" cy="5684564"/>
          </a:xfrm>
        </p:grpSpPr>
        <p:sp>
          <p:nvSpPr>
            <p:cNvPr id="9" name="楕円 8">
              <a:extLst>
                <a:ext uri="{FF2B5EF4-FFF2-40B4-BE49-F238E27FC236}">
                  <a16:creationId xmlns:a16="http://schemas.microsoft.com/office/drawing/2014/main" id="{7E444EBF-AD71-4507-A557-7DBA055837AF}"/>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F36B77C9-0E14-43E9-A508-D5042E23F907}"/>
                </a:ext>
              </a:extLst>
            </p:cNvPr>
            <p:cNvGrpSpPr/>
            <p:nvPr/>
          </p:nvGrpSpPr>
          <p:grpSpPr>
            <a:xfrm>
              <a:off x="638175" y="1047750"/>
              <a:ext cx="2907319" cy="5580393"/>
              <a:chOff x="638175" y="1047750"/>
              <a:chExt cx="2907319" cy="5580393"/>
            </a:xfrm>
          </p:grpSpPr>
          <p:pic>
            <p:nvPicPr>
              <p:cNvPr id="12" name="図 11" descr="食品, 挿絵 が含まれている画像&#10;&#10;自動的に生成された説明">
                <a:extLst>
                  <a:ext uri="{FF2B5EF4-FFF2-40B4-BE49-F238E27FC236}">
                    <a16:creationId xmlns:a16="http://schemas.microsoft.com/office/drawing/2014/main" id="{E63AFBD1-4606-4C34-B73B-374626D60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4" name="楕円 13">
                <a:extLst>
                  <a:ext uri="{FF2B5EF4-FFF2-40B4-BE49-F238E27FC236}">
                    <a16:creationId xmlns:a16="http://schemas.microsoft.com/office/drawing/2014/main" id="{CDEF2FA7-71AC-4BD7-9201-18BE75D9CEB5}"/>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5" name="タイトル 1">
            <a:extLst>
              <a:ext uri="{FF2B5EF4-FFF2-40B4-BE49-F238E27FC236}">
                <a16:creationId xmlns:a16="http://schemas.microsoft.com/office/drawing/2014/main" id="{1CF758EF-8EEE-4096-8E5D-583EC0C60A07}"/>
              </a:ext>
            </a:extLst>
          </p:cNvPr>
          <p:cNvSpPr txBox="1">
            <a:spLocks/>
          </p:cNvSpPr>
          <p:nvPr/>
        </p:nvSpPr>
        <p:spPr>
          <a:xfrm>
            <a:off x="601894" y="432504"/>
            <a:ext cx="10515600" cy="1084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4800"/>
              <a:t>美術館からのおねがい</a:t>
            </a:r>
          </a:p>
        </p:txBody>
      </p:sp>
      <p:sp>
        <p:nvSpPr>
          <p:cNvPr id="16" name="字幕 2">
            <a:extLst>
              <a:ext uri="{FF2B5EF4-FFF2-40B4-BE49-F238E27FC236}">
                <a16:creationId xmlns:a16="http://schemas.microsoft.com/office/drawing/2014/main" id="{82D021BE-AD5C-4A41-9B96-73FB04E9796B}"/>
              </a:ext>
            </a:extLst>
          </p:cNvPr>
          <p:cNvSpPr txBox="1">
            <a:spLocks/>
          </p:cNvSpPr>
          <p:nvPr/>
        </p:nvSpPr>
        <p:spPr>
          <a:xfrm>
            <a:off x="433025" y="252786"/>
            <a:ext cx="4602823" cy="6007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bg1"/>
                </a:solidFill>
              </a:rPr>
              <a:t>　びじゅつかん　　 　　　</a:t>
            </a:r>
          </a:p>
        </p:txBody>
      </p:sp>
      <p:sp>
        <p:nvSpPr>
          <p:cNvPr id="17" name="字幕 2">
            <a:extLst>
              <a:ext uri="{FF2B5EF4-FFF2-40B4-BE49-F238E27FC236}">
                <a16:creationId xmlns:a16="http://schemas.microsoft.com/office/drawing/2014/main" id="{1EF28021-7186-4686-9B43-536CE189C660}"/>
              </a:ext>
            </a:extLst>
          </p:cNvPr>
          <p:cNvSpPr txBox="1">
            <a:spLocks/>
          </p:cNvSpPr>
          <p:nvPr/>
        </p:nvSpPr>
        <p:spPr>
          <a:xfrm>
            <a:off x="2489648" y="1686621"/>
            <a:ext cx="3215806"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　さくひん　 </a:t>
            </a:r>
            <a:r>
              <a:rPr lang="ja-JP" altLang="en-US" sz="1400" spc="600">
                <a:solidFill>
                  <a:schemeClr val="tx1"/>
                </a:solidFill>
              </a:rPr>
              <a:t> </a:t>
            </a:r>
            <a:r>
              <a:rPr lang="ja-JP" altLang="en-US" sz="1000" spc="600">
                <a:solidFill>
                  <a:schemeClr val="tx1"/>
                </a:solidFill>
              </a:rPr>
              <a:t>　</a:t>
            </a:r>
            <a:r>
              <a:rPr lang="ja-JP" altLang="en-US" sz="2000" spc="600">
                <a:solidFill>
                  <a:schemeClr val="tx1"/>
                </a:solidFill>
              </a:rPr>
              <a:t>てんじ　　 　　　</a:t>
            </a:r>
          </a:p>
        </p:txBody>
      </p:sp>
      <p:sp>
        <p:nvSpPr>
          <p:cNvPr id="18" name="字幕 2">
            <a:extLst>
              <a:ext uri="{FF2B5EF4-FFF2-40B4-BE49-F238E27FC236}">
                <a16:creationId xmlns:a16="http://schemas.microsoft.com/office/drawing/2014/main" id="{AAA962E9-46AD-44F5-B79C-6BB521CBE3B3}"/>
              </a:ext>
            </a:extLst>
          </p:cNvPr>
          <p:cNvSpPr txBox="1">
            <a:spLocks/>
          </p:cNvSpPr>
          <p:nvPr/>
        </p:nvSpPr>
        <p:spPr>
          <a:xfrm>
            <a:off x="2515020" y="2960522"/>
            <a:ext cx="3190434"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　さくひん　 </a:t>
            </a:r>
            <a:r>
              <a:rPr lang="ja-JP" altLang="en-US" sz="1400" spc="600">
                <a:solidFill>
                  <a:schemeClr val="tx1"/>
                </a:solidFill>
              </a:rPr>
              <a:t> </a:t>
            </a:r>
            <a:r>
              <a:rPr lang="ja-JP" altLang="en-US" sz="2000" spc="600">
                <a:solidFill>
                  <a:schemeClr val="tx1"/>
                </a:solidFill>
              </a:rPr>
              <a:t>ほぞん　　 　　　</a:t>
            </a:r>
          </a:p>
        </p:txBody>
      </p:sp>
      <p:grpSp>
        <p:nvGrpSpPr>
          <p:cNvPr id="6" name="グループ化 5">
            <a:extLst>
              <a:ext uri="{FF2B5EF4-FFF2-40B4-BE49-F238E27FC236}">
                <a16:creationId xmlns:a16="http://schemas.microsoft.com/office/drawing/2014/main" id="{039D3C81-2CE4-4757-9CCA-575EA3D2278C}"/>
              </a:ext>
            </a:extLst>
          </p:cNvPr>
          <p:cNvGrpSpPr/>
          <p:nvPr/>
        </p:nvGrpSpPr>
        <p:grpSpPr>
          <a:xfrm>
            <a:off x="2723361" y="4069066"/>
            <a:ext cx="10088511" cy="2876264"/>
            <a:chOff x="2723361" y="4069066"/>
            <a:chExt cx="10088511" cy="2876264"/>
          </a:xfrm>
        </p:grpSpPr>
        <p:sp>
          <p:nvSpPr>
            <p:cNvPr id="13" name="コンテンツ プレースホルダー 2">
              <a:extLst>
                <a:ext uri="{FF2B5EF4-FFF2-40B4-BE49-F238E27FC236}">
                  <a16:creationId xmlns:a16="http://schemas.microsoft.com/office/drawing/2014/main" id="{E64CE425-E1BF-4076-9E0A-E5E7786ACBE5}"/>
                </a:ext>
              </a:extLst>
            </p:cNvPr>
            <p:cNvSpPr txBox="1">
              <a:spLocks/>
            </p:cNvSpPr>
            <p:nvPr/>
          </p:nvSpPr>
          <p:spPr>
            <a:xfrm>
              <a:off x="2723361" y="4292717"/>
              <a:ext cx="10088511" cy="2652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ct val="100000"/>
                </a:lnSpc>
                <a:buNone/>
              </a:pPr>
              <a:r>
                <a:rPr lang="ja-JP" altLang="en-US" sz="4400">
                  <a:solidFill>
                    <a:schemeClr val="bg1"/>
                  </a:solidFill>
                </a:rPr>
                <a:t>この２つは、美術館だけじゃなくて</a:t>
              </a:r>
              <a:endParaRPr lang="en-US" altLang="ja-JP" sz="4400">
                <a:solidFill>
                  <a:schemeClr val="bg1"/>
                </a:solidFill>
              </a:endParaRPr>
            </a:p>
            <a:p>
              <a:pPr marL="0" indent="0" rtl="0" fontAlgn="base">
                <a:lnSpc>
                  <a:spcPct val="100000"/>
                </a:lnSpc>
                <a:buNone/>
              </a:pPr>
              <a:r>
                <a:rPr lang="ja-JP" altLang="en-US" sz="4400">
                  <a:solidFill>
                    <a:schemeClr val="bg1"/>
                  </a:solidFill>
                </a:rPr>
                <a:t>見る人のマナーも大切だよ</a:t>
              </a:r>
              <a:endParaRPr lang="en-US" altLang="ja-JP" sz="4400">
                <a:solidFill>
                  <a:schemeClr val="bg1"/>
                </a:solidFill>
              </a:endParaRPr>
            </a:p>
            <a:p>
              <a:pPr marL="0" indent="0" rtl="0" fontAlgn="base">
                <a:lnSpc>
                  <a:spcPct val="100000"/>
                </a:lnSpc>
                <a:buNone/>
              </a:pPr>
              <a:r>
                <a:rPr lang="ja-JP" altLang="en-US" sz="4400" u="sng">
                  <a:solidFill>
                    <a:schemeClr val="bg1"/>
                  </a:solidFill>
                </a:rPr>
                <a:t>何が大切か分かるかな？</a:t>
              </a:r>
              <a:endParaRPr lang="en-US" altLang="ja-JP" sz="4400" u="sng">
                <a:solidFill>
                  <a:schemeClr val="bg1"/>
                </a:solidFill>
              </a:endParaRPr>
            </a:p>
          </p:txBody>
        </p:sp>
        <p:sp>
          <p:nvSpPr>
            <p:cNvPr id="20" name="字幕 2">
              <a:extLst>
                <a:ext uri="{FF2B5EF4-FFF2-40B4-BE49-F238E27FC236}">
                  <a16:creationId xmlns:a16="http://schemas.microsoft.com/office/drawing/2014/main" id="{EE62885C-20A1-4F48-8185-CE21C73AB74C}"/>
                </a:ext>
              </a:extLst>
            </p:cNvPr>
            <p:cNvSpPr txBox="1">
              <a:spLocks/>
            </p:cNvSpPr>
            <p:nvPr/>
          </p:nvSpPr>
          <p:spPr>
            <a:xfrm>
              <a:off x="5554999" y="4069066"/>
              <a:ext cx="3215806"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chemeClr val="bg1"/>
                  </a:solidFill>
                </a:rPr>
                <a:t>びじゅつかん</a:t>
              </a:r>
              <a:r>
                <a:rPr lang="ja-JP" altLang="en-US" sz="1800" spc="600">
                  <a:solidFill>
                    <a:schemeClr val="tx1"/>
                  </a:solidFill>
                </a:rPr>
                <a:t>　 　　　</a:t>
              </a:r>
            </a:p>
          </p:txBody>
        </p:sp>
        <p:sp>
          <p:nvSpPr>
            <p:cNvPr id="21" name="字幕 2">
              <a:extLst>
                <a:ext uri="{FF2B5EF4-FFF2-40B4-BE49-F238E27FC236}">
                  <a16:creationId xmlns:a16="http://schemas.microsoft.com/office/drawing/2014/main" id="{E14195E1-3D16-4A39-B862-C07568222D30}"/>
                </a:ext>
              </a:extLst>
            </p:cNvPr>
            <p:cNvSpPr txBox="1">
              <a:spLocks/>
            </p:cNvSpPr>
            <p:nvPr/>
          </p:nvSpPr>
          <p:spPr>
            <a:xfrm>
              <a:off x="2887037" y="4883623"/>
              <a:ext cx="5671335"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chemeClr val="bg1"/>
                  </a:solidFill>
                </a:rPr>
                <a:t>み　　　ひと　　　　　　　　　　　　たいせつ</a:t>
              </a:r>
              <a:r>
                <a:rPr lang="ja-JP" altLang="en-US" sz="1800" spc="600">
                  <a:solidFill>
                    <a:schemeClr val="tx1"/>
                  </a:solidFill>
                </a:rPr>
                <a:t>　 　　　</a:t>
              </a:r>
            </a:p>
          </p:txBody>
        </p:sp>
        <p:sp>
          <p:nvSpPr>
            <p:cNvPr id="22" name="字幕 2">
              <a:extLst>
                <a:ext uri="{FF2B5EF4-FFF2-40B4-BE49-F238E27FC236}">
                  <a16:creationId xmlns:a16="http://schemas.microsoft.com/office/drawing/2014/main" id="{BC3E70AF-5B61-4070-8FE1-3F20904682EE}"/>
                </a:ext>
              </a:extLst>
            </p:cNvPr>
            <p:cNvSpPr txBox="1">
              <a:spLocks/>
            </p:cNvSpPr>
            <p:nvPr/>
          </p:nvSpPr>
          <p:spPr>
            <a:xfrm>
              <a:off x="2723362" y="5696357"/>
              <a:ext cx="5817760" cy="466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chemeClr val="bg1"/>
                  </a:solidFill>
                </a:rPr>
                <a:t>なに　　　たいせつ　　</a:t>
              </a:r>
              <a:r>
                <a:rPr lang="ja-JP" altLang="en-US" sz="1050" spc="600">
                  <a:solidFill>
                    <a:schemeClr val="bg1"/>
                  </a:solidFill>
                </a:rPr>
                <a:t>　</a:t>
              </a:r>
              <a:r>
                <a:rPr lang="ja-JP" altLang="en-US" sz="1800" spc="600">
                  <a:solidFill>
                    <a:schemeClr val="bg1"/>
                  </a:solidFill>
                </a:rPr>
                <a:t>わ</a:t>
              </a:r>
              <a:r>
                <a:rPr lang="ja-JP" altLang="en-US" sz="1800" spc="600">
                  <a:solidFill>
                    <a:schemeClr val="tx1"/>
                  </a:solidFill>
                </a:rPr>
                <a:t>　 　　　</a:t>
              </a:r>
            </a:p>
          </p:txBody>
        </p:sp>
      </p:grpSp>
    </p:spTree>
    <p:extLst>
      <p:ext uri="{BB962C8B-B14F-4D97-AF65-F5344CB8AC3E}">
        <p14:creationId xmlns:p14="http://schemas.microsoft.com/office/powerpoint/2010/main" val="324861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9FBE3A92-2A54-4714-BF46-5A7EA7F2B182}"/>
              </a:ext>
            </a:extLst>
          </p:cNvPr>
          <p:cNvGrpSpPr/>
          <p:nvPr/>
        </p:nvGrpSpPr>
        <p:grpSpPr>
          <a:xfrm>
            <a:off x="161925" y="2981324"/>
            <a:ext cx="2632453" cy="3750989"/>
            <a:chOff x="161925" y="1047750"/>
            <a:chExt cx="3989441" cy="5684564"/>
          </a:xfrm>
        </p:grpSpPr>
        <p:sp>
          <p:nvSpPr>
            <p:cNvPr id="9" name="楕円 8">
              <a:extLst>
                <a:ext uri="{FF2B5EF4-FFF2-40B4-BE49-F238E27FC236}">
                  <a16:creationId xmlns:a16="http://schemas.microsoft.com/office/drawing/2014/main" id="{7E444EBF-AD71-4507-A557-7DBA055837AF}"/>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F36B77C9-0E14-43E9-A508-D5042E23F907}"/>
                </a:ext>
              </a:extLst>
            </p:cNvPr>
            <p:cNvGrpSpPr/>
            <p:nvPr/>
          </p:nvGrpSpPr>
          <p:grpSpPr>
            <a:xfrm>
              <a:off x="638175" y="1047750"/>
              <a:ext cx="2907319" cy="5580393"/>
              <a:chOff x="638175" y="1047750"/>
              <a:chExt cx="2907319" cy="5580393"/>
            </a:xfrm>
          </p:grpSpPr>
          <p:pic>
            <p:nvPicPr>
              <p:cNvPr id="12" name="図 11" descr="食品, 挿絵 が含まれている画像&#10;&#10;自動的に生成された説明">
                <a:extLst>
                  <a:ext uri="{FF2B5EF4-FFF2-40B4-BE49-F238E27FC236}">
                    <a16:creationId xmlns:a16="http://schemas.microsoft.com/office/drawing/2014/main" id="{E63AFBD1-4606-4C34-B73B-374626D60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4" name="楕円 13">
                <a:extLst>
                  <a:ext uri="{FF2B5EF4-FFF2-40B4-BE49-F238E27FC236}">
                    <a16:creationId xmlns:a16="http://schemas.microsoft.com/office/drawing/2014/main" id="{CDEF2FA7-71AC-4BD7-9201-18BE75D9CEB5}"/>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 name="グループ化 1">
            <a:extLst>
              <a:ext uri="{FF2B5EF4-FFF2-40B4-BE49-F238E27FC236}">
                <a16:creationId xmlns:a16="http://schemas.microsoft.com/office/drawing/2014/main" id="{F4D26C70-CD03-4A02-951C-F1D98E3952CC}"/>
              </a:ext>
            </a:extLst>
          </p:cNvPr>
          <p:cNvGrpSpPr/>
          <p:nvPr/>
        </p:nvGrpSpPr>
        <p:grpSpPr>
          <a:xfrm>
            <a:off x="1478151" y="-411991"/>
            <a:ext cx="11726358" cy="4792184"/>
            <a:chOff x="1735005" y="1021090"/>
            <a:chExt cx="11726358" cy="3879338"/>
          </a:xfrm>
        </p:grpSpPr>
        <p:sp>
          <p:nvSpPr>
            <p:cNvPr id="17" name="タイトル 1">
              <a:extLst>
                <a:ext uri="{FF2B5EF4-FFF2-40B4-BE49-F238E27FC236}">
                  <a16:creationId xmlns:a16="http://schemas.microsoft.com/office/drawing/2014/main" id="{96C9F3DB-D8FF-43D9-B493-388D71406918}"/>
                </a:ext>
              </a:extLst>
            </p:cNvPr>
            <p:cNvSpPr txBox="1">
              <a:spLocks/>
            </p:cNvSpPr>
            <p:nvPr/>
          </p:nvSpPr>
          <p:spPr>
            <a:xfrm>
              <a:off x="1735005" y="1456347"/>
              <a:ext cx="11726358" cy="34440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4800" spc="600"/>
                <a:t>近くの人や先生と</a:t>
              </a:r>
              <a:endParaRPr lang="en-US" altLang="ja-JP" sz="4800" spc="600"/>
            </a:p>
            <a:p>
              <a:endParaRPr lang="en-US" altLang="ja-JP" sz="4800" spc="600"/>
            </a:p>
            <a:p>
              <a:r>
                <a:rPr lang="ja-JP" altLang="en-US" sz="4800" spc="600"/>
                <a:t>美術館のマナーについて話し合おう</a:t>
              </a:r>
            </a:p>
          </p:txBody>
        </p:sp>
        <p:sp>
          <p:nvSpPr>
            <p:cNvPr id="18" name="タイトル 1">
              <a:extLst>
                <a:ext uri="{FF2B5EF4-FFF2-40B4-BE49-F238E27FC236}">
                  <a16:creationId xmlns:a16="http://schemas.microsoft.com/office/drawing/2014/main" id="{F3FF853F-220D-4FF5-B89D-5E0B23BB38D7}"/>
                </a:ext>
              </a:extLst>
            </p:cNvPr>
            <p:cNvSpPr txBox="1">
              <a:spLocks/>
            </p:cNvSpPr>
            <p:nvPr/>
          </p:nvSpPr>
          <p:spPr>
            <a:xfrm>
              <a:off x="1735199" y="1021090"/>
              <a:ext cx="10658967" cy="34440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400" spc="600"/>
                <a:t>ちか　　　　　ひと    せんせい</a:t>
              </a:r>
              <a:endParaRPr lang="en-US" altLang="ja-JP" sz="2400" spc="600"/>
            </a:p>
            <a:p>
              <a:endParaRPr lang="en-US" altLang="ja-JP" sz="2400" spc="600"/>
            </a:p>
            <a:p>
              <a:endParaRPr lang="en-US" altLang="ja-JP" sz="2400" spc="600"/>
            </a:p>
            <a:p>
              <a:r>
                <a:rPr lang="en-US" altLang="ja-JP" sz="2400" spc="600"/>
                <a:t/>
              </a:r>
              <a:br>
                <a:rPr lang="en-US" altLang="ja-JP" sz="2400" spc="600"/>
              </a:br>
              <a:r>
                <a:rPr lang="en-US" altLang="ja-JP" sz="2400" spc="600"/>
                <a:t> </a:t>
              </a:r>
              <a:r>
                <a:rPr lang="ja-JP" altLang="en-US" sz="2400" spc="600"/>
                <a:t>びじゅつかん　　　　　　　　　　　　　　　　　　　　はな　　　あ　　　　　　　　　          </a:t>
              </a:r>
            </a:p>
          </p:txBody>
        </p:sp>
      </p:grpSp>
    </p:spTree>
    <p:extLst>
      <p:ext uri="{BB962C8B-B14F-4D97-AF65-F5344CB8AC3E}">
        <p14:creationId xmlns:p14="http://schemas.microsoft.com/office/powerpoint/2010/main" val="3763544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7EF3B0-B732-4D33-B250-93E8510B71CD}"/>
              </a:ext>
            </a:extLst>
          </p:cNvPr>
          <p:cNvSpPr>
            <a:spLocks noGrp="1"/>
          </p:cNvSpPr>
          <p:nvPr>
            <p:ph type="ctrTitle"/>
          </p:nvPr>
        </p:nvSpPr>
        <p:spPr>
          <a:xfrm>
            <a:off x="431515" y="617537"/>
            <a:ext cx="11085815" cy="952499"/>
          </a:xfrm>
        </p:spPr>
        <p:txBody>
          <a:bodyPr>
            <a:noAutofit/>
          </a:bodyPr>
          <a:lstStyle/>
          <a:p>
            <a:pPr algn="l"/>
            <a:r>
              <a:rPr kumimoji="1" lang="ja-JP" altLang="en-US" sz="5000" spc="600">
                <a:latin typeface="UD デジタル 教科書体 NK-B"/>
                <a:ea typeface="UD デジタル 教科書体 NK-B"/>
              </a:rPr>
              <a:t>神戸市立小磯</a:t>
            </a:r>
            <a:r>
              <a:rPr lang="ja-JP" altLang="en-US" sz="5000" spc="600">
                <a:latin typeface="UD デジタル 教科書体 NK-B"/>
                <a:ea typeface="UD デジタル 教科書体 NK-B"/>
              </a:rPr>
              <a:t>記念美術館へ行こう</a:t>
            </a:r>
            <a:endParaRPr kumimoji="1" lang="ja-JP" altLang="en-US" sz="5000" spc="600">
              <a:latin typeface="UD デジタル 教科書体 NK-B"/>
              <a:ea typeface="UD デジタル 教科書体 NK-B"/>
            </a:endParaRPr>
          </a:p>
        </p:txBody>
      </p:sp>
      <p:pic>
        <p:nvPicPr>
          <p:cNvPr id="4" name="Picture 8" descr="館外観">
            <a:extLst>
              <a:ext uri="{FF2B5EF4-FFF2-40B4-BE49-F238E27FC236}">
                <a16:creationId xmlns:a16="http://schemas.microsoft.com/office/drawing/2014/main" id="{5AE76E00-3F7C-43FA-B0F4-72F582A9AB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60" r="813" b="13998"/>
          <a:stretch/>
        </p:blipFill>
        <p:spPr bwMode="auto">
          <a:xfrm>
            <a:off x="1081088" y="1460335"/>
            <a:ext cx="9382124" cy="5397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1">
            <a:extLst>
              <a:ext uri="{FF2B5EF4-FFF2-40B4-BE49-F238E27FC236}">
                <a16:creationId xmlns:a16="http://schemas.microsoft.com/office/drawing/2014/main" id="{39C8B9A6-C7DF-48ED-8C36-6DB6604D6017}"/>
              </a:ext>
            </a:extLst>
          </p:cNvPr>
          <p:cNvSpPr txBox="1">
            <a:spLocks/>
          </p:cNvSpPr>
          <p:nvPr/>
        </p:nvSpPr>
        <p:spPr>
          <a:xfrm>
            <a:off x="590678" y="335515"/>
            <a:ext cx="10362943" cy="4042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800" spc="600">
                <a:latin typeface="UD デジタル 教科書体 NK-B"/>
                <a:ea typeface="UD デジタル 教科書体 NK-B"/>
              </a:rPr>
              <a:t>こうべ  しりつ　こいそきねんびじゅつかん　　　い</a:t>
            </a:r>
          </a:p>
        </p:txBody>
      </p:sp>
    </p:spTree>
    <p:extLst>
      <p:ext uri="{BB962C8B-B14F-4D97-AF65-F5344CB8AC3E}">
        <p14:creationId xmlns:p14="http://schemas.microsoft.com/office/powerpoint/2010/main" val="946595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吹き出し: 角を丸めた四角形 12">
            <a:extLst>
              <a:ext uri="{FF2B5EF4-FFF2-40B4-BE49-F238E27FC236}">
                <a16:creationId xmlns:a16="http://schemas.microsoft.com/office/drawing/2014/main" id="{5F936D9D-8953-441A-A58A-1CAD6420901D}"/>
              </a:ext>
            </a:extLst>
          </p:cNvPr>
          <p:cNvSpPr/>
          <p:nvPr/>
        </p:nvSpPr>
        <p:spPr>
          <a:xfrm>
            <a:off x="2794376" y="4261165"/>
            <a:ext cx="8753775" cy="1612651"/>
          </a:xfrm>
          <a:prstGeom prst="wedgeRoundRectCallout">
            <a:avLst>
              <a:gd name="adj1" fmla="val -57792"/>
              <a:gd name="adj2" fmla="val -36922"/>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コンテンツ プレースホルダー 2">
            <a:extLst>
              <a:ext uri="{FF2B5EF4-FFF2-40B4-BE49-F238E27FC236}">
                <a16:creationId xmlns:a16="http://schemas.microsoft.com/office/drawing/2014/main" id="{E5081348-0C49-4AAA-AE09-965D8C41B1C1}"/>
              </a:ext>
            </a:extLst>
          </p:cNvPr>
          <p:cNvSpPr txBox="1">
            <a:spLocks/>
          </p:cNvSpPr>
          <p:nvPr/>
        </p:nvSpPr>
        <p:spPr>
          <a:xfrm>
            <a:off x="3657598" y="4556653"/>
            <a:ext cx="7633699" cy="1021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6000" spc="300">
                <a:solidFill>
                  <a:schemeClr val="tx1">
                    <a:lumMod val="95000"/>
                    <a:lumOff val="5000"/>
                  </a:schemeClr>
                </a:solidFill>
              </a:rPr>
              <a:t>ぼくからも　しつもん</a:t>
            </a:r>
          </a:p>
        </p:txBody>
      </p:sp>
      <p:grpSp>
        <p:nvGrpSpPr>
          <p:cNvPr id="11" name="グループ化 10">
            <a:extLst>
              <a:ext uri="{FF2B5EF4-FFF2-40B4-BE49-F238E27FC236}">
                <a16:creationId xmlns:a16="http://schemas.microsoft.com/office/drawing/2014/main" id="{EA1C7EB7-55E5-402A-9A73-9781EB82E89B}"/>
              </a:ext>
            </a:extLst>
          </p:cNvPr>
          <p:cNvGrpSpPr/>
          <p:nvPr/>
        </p:nvGrpSpPr>
        <p:grpSpPr>
          <a:xfrm>
            <a:off x="161925" y="2981324"/>
            <a:ext cx="2632453" cy="3750989"/>
            <a:chOff x="161925" y="1047750"/>
            <a:chExt cx="3989441" cy="5684564"/>
          </a:xfrm>
        </p:grpSpPr>
        <p:sp>
          <p:nvSpPr>
            <p:cNvPr id="12" name="楕円 11">
              <a:extLst>
                <a:ext uri="{FF2B5EF4-FFF2-40B4-BE49-F238E27FC236}">
                  <a16:creationId xmlns:a16="http://schemas.microsoft.com/office/drawing/2014/main" id="{D3EA35DE-BE6D-4BCF-A75A-E014B41DF602}"/>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A7126A4D-C215-4CE1-BDBA-E53D38CC58C9}"/>
                </a:ext>
              </a:extLst>
            </p:cNvPr>
            <p:cNvGrpSpPr/>
            <p:nvPr/>
          </p:nvGrpSpPr>
          <p:grpSpPr>
            <a:xfrm>
              <a:off x="638175" y="1047750"/>
              <a:ext cx="2907319" cy="5580393"/>
              <a:chOff x="638175" y="1047750"/>
              <a:chExt cx="2907319" cy="5580393"/>
            </a:xfrm>
          </p:grpSpPr>
          <p:pic>
            <p:nvPicPr>
              <p:cNvPr id="17" name="図 16" descr="食品, 挿絵 が含まれている画像&#10;&#10;自動的に生成された説明">
                <a:extLst>
                  <a:ext uri="{FF2B5EF4-FFF2-40B4-BE49-F238E27FC236}">
                    <a16:creationId xmlns:a16="http://schemas.microsoft.com/office/drawing/2014/main" id="{566D579D-1888-47F8-980B-6D451E1A1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8" name="楕円 17">
                <a:extLst>
                  <a:ext uri="{FF2B5EF4-FFF2-40B4-BE49-F238E27FC236}">
                    <a16:creationId xmlns:a16="http://schemas.microsoft.com/office/drawing/2014/main" id="{C3477BAB-8BF1-4DD1-B378-B785751C0153}"/>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 name="グループ化 8">
            <a:extLst>
              <a:ext uri="{FF2B5EF4-FFF2-40B4-BE49-F238E27FC236}">
                <a16:creationId xmlns:a16="http://schemas.microsoft.com/office/drawing/2014/main" id="{308D37DC-2DB9-43D1-AD0E-C39F6C1928EF}"/>
              </a:ext>
            </a:extLst>
          </p:cNvPr>
          <p:cNvGrpSpPr/>
          <p:nvPr/>
        </p:nvGrpSpPr>
        <p:grpSpPr>
          <a:xfrm>
            <a:off x="2794377" y="799687"/>
            <a:ext cx="9353305" cy="1695379"/>
            <a:chOff x="2786644" y="3026415"/>
            <a:chExt cx="9353305" cy="1695379"/>
          </a:xfrm>
        </p:grpSpPr>
        <p:sp>
          <p:nvSpPr>
            <p:cNvPr id="14" name="吹き出し: 角を丸めた四角形 13">
              <a:extLst>
                <a:ext uri="{FF2B5EF4-FFF2-40B4-BE49-F238E27FC236}">
                  <a16:creationId xmlns:a16="http://schemas.microsoft.com/office/drawing/2014/main" id="{423EA6EB-1091-4505-B701-1E6CCA212987}"/>
                </a:ext>
              </a:extLst>
            </p:cNvPr>
            <p:cNvSpPr/>
            <p:nvPr/>
          </p:nvSpPr>
          <p:spPr>
            <a:xfrm>
              <a:off x="2786644" y="3026415"/>
              <a:ext cx="8753775" cy="1612651"/>
            </a:xfrm>
            <a:prstGeom prst="wedgeRoundRectCallout">
              <a:avLst>
                <a:gd name="adj1" fmla="val -44465"/>
                <a:gd name="adj2" fmla="val 66664"/>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ー 2">
              <a:extLst>
                <a:ext uri="{FF2B5EF4-FFF2-40B4-BE49-F238E27FC236}">
                  <a16:creationId xmlns:a16="http://schemas.microsoft.com/office/drawing/2014/main" id="{D5EB99AD-6E3E-44EE-8A52-BCAA4871C632}"/>
                </a:ext>
              </a:extLst>
            </p:cNvPr>
            <p:cNvSpPr txBox="1">
              <a:spLocks/>
            </p:cNvSpPr>
            <p:nvPr/>
          </p:nvSpPr>
          <p:spPr>
            <a:xfrm>
              <a:off x="3077947" y="3628202"/>
              <a:ext cx="9062002" cy="1093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800" spc="300">
                  <a:solidFill>
                    <a:schemeClr val="tx1">
                      <a:lumMod val="95000"/>
                      <a:lumOff val="5000"/>
                    </a:schemeClr>
                  </a:solidFill>
                </a:rPr>
                <a:t>先生と　かくにんできたかな？</a:t>
              </a:r>
            </a:p>
          </p:txBody>
        </p:sp>
        <p:sp>
          <p:nvSpPr>
            <p:cNvPr id="19" name="字幕 2">
              <a:extLst>
                <a:ext uri="{FF2B5EF4-FFF2-40B4-BE49-F238E27FC236}">
                  <a16:creationId xmlns:a16="http://schemas.microsoft.com/office/drawing/2014/main" id="{C309FA61-7564-4A75-A1D0-A6037ED32D88}"/>
                </a:ext>
              </a:extLst>
            </p:cNvPr>
            <p:cNvSpPr txBox="1">
              <a:spLocks/>
            </p:cNvSpPr>
            <p:nvPr/>
          </p:nvSpPr>
          <p:spPr>
            <a:xfrm>
              <a:off x="3077947" y="3309140"/>
              <a:ext cx="3010320"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pc="600">
                  <a:solidFill>
                    <a:schemeClr val="tx1"/>
                  </a:solidFill>
                </a:rPr>
                <a:t>せんせい</a:t>
              </a:r>
              <a:r>
                <a:rPr lang="ja-JP" altLang="en-US" sz="1800" spc="600">
                  <a:solidFill>
                    <a:schemeClr val="tx1"/>
                  </a:solidFill>
                </a:rPr>
                <a:t>　　 　　　</a:t>
              </a:r>
            </a:p>
          </p:txBody>
        </p:sp>
      </p:grpSp>
    </p:spTree>
    <p:extLst>
      <p:ext uri="{BB962C8B-B14F-4D97-AF65-F5344CB8AC3E}">
        <p14:creationId xmlns:p14="http://schemas.microsoft.com/office/powerpoint/2010/main" val="53972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床, 屋内, 戸棚, キッチン が含まれている画像&#10;&#10;自動的に生成された説明">
            <a:extLst>
              <a:ext uri="{FF2B5EF4-FFF2-40B4-BE49-F238E27FC236}">
                <a16:creationId xmlns:a16="http://schemas.microsoft.com/office/drawing/2014/main" id="{D056E1A1-1DE8-432F-9F31-E7CE30EB4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606" y="395947"/>
            <a:ext cx="5517070" cy="4631615"/>
          </a:xfrm>
          <a:prstGeom prst="rect">
            <a:avLst/>
          </a:prstGeom>
        </p:spPr>
      </p:pic>
      <p:sp>
        <p:nvSpPr>
          <p:cNvPr id="14" name="吹き出し: 角を丸めた四角形 13">
            <a:extLst>
              <a:ext uri="{FF2B5EF4-FFF2-40B4-BE49-F238E27FC236}">
                <a16:creationId xmlns:a16="http://schemas.microsoft.com/office/drawing/2014/main" id="{8D3D34F3-8D75-467B-8A25-DFCB26E65DDE}"/>
              </a:ext>
            </a:extLst>
          </p:cNvPr>
          <p:cNvSpPr/>
          <p:nvPr/>
        </p:nvSpPr>
        <p:spPr>
          <a:xfrm>
            <a:off x="2794377" y="4849402"/>
            <a:ext cx="8990081" cy="1612651"/>
          </a:xfrm>
          <a:prstGeom prst="wedgeRoundRectCallout">
            <a:avLst>
              <a:gd name="adj1" fmla="val -53567"/>
              <a:gd name="adj2" fmla="val -49027"/>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nvGrpSpPr>
          <p:cNvPr id="11" name="グループ化 10">
            <a:extLst>
              <a:ext uri="{FF2B5EF4-FFF2-40B4-BE49-F238E27FC236}">
                <a16:creationId xmlns:a16="http://schemas.microsoft.com/office/drawing/2014/main" id="{EA1C7EB7-55E5-402A-9A73-9781EB82E89B}"/>
              </a:ext>
            </a:extLst>
          </p:cNvPr>
          <p:cNvGrpSpPr/>
          <p:nvPr/>
        </p:nvGrpSpPr>
        <p:grpSpPr>
          <a:xfrm>
            <a:off x="161925" y="2981324"/>
            <a:ext cx="2632453" cy="3750989"/>
            <a:chOff x="161925" y="1047750"/>
            <a:chExt cx="3989441" cy="5684564"/>
          </a:xfrm>
        </p:grpSpPr>
        <p:sp>
          <p:nvSpPr>
            <p:cNvPr id="12" name="楕円 11">
              <a:extLst>
                <a:ext uri="{FF2B5EF4-FFF2-40B4-BE49-F238E27FC236}">
                  <a16:creationId xmlns:a16="http://schemas.microsoft.com/office/drawing/2014/main" id="{D3EA35DE-BE6D-4BCF-A75A-E014B41DF602}"/>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A7126A4D-C215-4CE1-BDBA-E53D38CC58C9}"/>
                </a:ext>
              </a:extLst>
            </p:cNvPr>
            <p:cNvGrpSpPr/>
            <p:nvPr/>
          </p:nvGrpSpPr>
          <p:grpSpPr>
            <a:xfrm>
              <a:off x="638175" y="1047750"/>
              <a:ext cx="2907319" cy="5580393"/>
              <a:chOff x="638175" y="1047750"/>
              <a:chExt cx="2907319" cy="5580393"/>
            </a:xfrm>
          </p:grpSpPr>
          <p:pic>
            <p:nvPicPr>
              <p:cNvPr id="17" name="図 16" descr="食品, 挿絵 が含まれている画像&#10;&#10;自動的に生成された説明">
                <a:extLst>
                  <a:ext uri="{FF2B5EF4-FFF2-40B4-BE49-F238E27FC236}">
                    <a16:creationId xmlns:a16="http://schemas.microsoft.com/office/drawing/2014/main" id="{566D579D-1888-47F8-980B-6D451E1A1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8" name="楕円 17">
                <a:extLst>
                  <a:ext uri="{FF2B5EF4-FFF2-40B4-BE49-F238E27FC236}">
                    <a16:creationId xmlns:a16="http://schemas.microsoft.com/office/drawing/2014/main" id="{C3477BAB-8BF1-4DD1-B378-B785751C0153}"/>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 name="コンテンツ プレースホルダー 2">
            <a:extLst>
              <a:ext uri="{FF2B5EF4-FFF2-40B4-BE49-F238E27FC236}">
                <a16:creationId xmlns:a16="http://schemas.microsoft.com/office/drawing/2014/main" id="{E5081348-0C49-4AAA-AE09-965D8C41B1C1}"/>
              </a:ext>
            </a:extLst>
          </p:cNvPr>
          <p:cNvSpPr txBox="1">
            <a:spLocks/>
          </p:cNvSpPr>
          <p:nvPr/>
        </p:nvSpPr>
        <p:spPr>
          <a:xfrm>
            <a:off x="2794377" y="5291191"/>
            <a:ext cx="9318854" cy="990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400" spc="300">
                <a:solidFill>
                  <a:schemeClr val="tx1">
                    <a:lumMod val="95000"/>
                    <a:lumOff val="5000"/>
                  </a:schemeClr>
                </a:solidFill>
              </a:rPr>
              <a:t>ガラスケースをさわると、どうなる？</a:t>
            </a:r>
          </a:p>
        </p:txBody>
      </p:sp>
    </p:spTree>
    <p:extLst>
      <p:ext uri="{BB962C8B-B14F-4D97-AF65-F5344CB8AC3E}">
        <p14:creationId xmlns:p14="http://schemas.microsoft.com/office/powerpoint/2010/main" val="373867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E5081348-0C49-4AAA-AE09-965D8C41B1C1}"/>
              </a:ext>
            </a:extLst>
          </p:cNvPr>
          <p:cNvSpPr txBox="1">
            <a:spLocks/>
          </p:cNvSpPr>
          <p:nvPr/>
        </p:nvSpPr>
        <p:spPr>
          <a:xfrm>
            <a:off x="2988096" y="5584136"/>
            <a:ext cx="6032079" cy="697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endParaRPr lang="ja-JP" altLang="en-US" sz="3200" spc="300">
              <a:solidFill>
                <a:schemeClr val="tx1">
                  <a:lumMod val="95000"/>
                  <a:lumOff val="5000"/>
                </a:schemeClr>
              </a:solidFill>
            </a:endParaRPr>
          </a:p>
        </p:txBody>
      </p:sp>
      <p:grpSp>
        <p:nvGrpSpPr>
          <p:cNvPr id="11" name="グループ化 10">
            <a:extLst>
              <a:ext uri="{FF2B5EF4-FFF2-40B4-BE49-F238E27FC236}">
                <a16:creationId xmlns:a16="http://schemas.microsoft.com/office/drawing/2014/main" id="{EA1C7EB7-55E5-402A-9A73-9781EB82E89B}"/>
              </a:ext>
            </a:extLst>
          </p:cNvPr>
          <p:cNvGrpSpPr/>
          <p:nvPr/>
        </p:nvGrpSpPr>
        <p:grpSpPr>
          <a:xfrm>
            <a:off x="161925" y="2981324"/>
            <a:ext cx="2632453" cy="3750989"/>
            <a:chOff x="161925" y="1047750"/>
            <a:chExt cx="3989441" cy="5684564"/>
          </a:xfrm>
        </p:grpSpPr>
        <p:sp>
          <p:nvSpPr>
            <p:cNvPr id="12" name="楕円 11">
              <a:extLst>
                <a:ext uri="{FF2B5EF4-FFF2-40B4-BE49-F238E27FC236}">
                  <a16:creationId xmlns:a16="http://schemas.microsoft.com/office/drawing/2014/main" id="{D3EA35DE-BE6D-4BCF-A75A-E014B41DF602}"/>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A7126A4D-C215-4CE1-BDBA-E53D38CC58C9}"/>
                </a:ext>
              </a:extLst>
            </p:cNvPr>
            <p:cNvGrpSpPr/>
            <p:nvPr/>
          </p:nvGrpSpPr>
          <p:grpSpPr>
            <a:xfrm>
              <a:off x="638175" y="1047750"/>
              <a:ext cx="2907319" cy="5580393"/>
              <a:chOff x="638175" y="1047750"/>
              <a:chExt cx="2907319" cy="5580393"/>
            </a:xfrm>
          </p:grpSpPr>
          <p:pic>
            <p:nvPicPr>
              <p:cNvPr id="17" name="図 16" descr="食品, 挿絵 が含まれている画像&#10;&#10;自動的に生成された説明">
                <a:extLst>
                  <a:ext uri="{FF2B5EF4-FFF2-40B4-BE49-F238E27FC236}">
                    <a16:creationId xmlns:a16="http://schemas.microsoft.com/office/drawing/2014/main" id="{566D579D-1888-47F8-980B-6D451E1A1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8" name="楕円 17">
                <a:extLst>
                  <a:ext uri="{FF2B5EF4-FFF2-40B4-BE49-F238E27FC236}">
                    <a16:creationId xmlns:a16="http://schemas.microsoft.com/office/drawing/2014/main" id="{C3477BAB-8BF1-4DD1-B378-B785751C0153}"/>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14" name="図 13" descr="屋内, 戸棚, 天井, 部屋 が含まれている画像&#10;&#10;自動的に生成された説明">
            <a:extLst>
              <a:ext uri="{FF2B5EF4-FFF2-40B4-BE49-F238E27FC236}">
                <a16:creationId xmlns:a16="http://schemas.microsoft.com/office/drawing/2014/main" id="{F0F72FC4-9D68-45FB-B93F-CBA5898ED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170" y="218011"/>
            <a:ext cx="4473659" cy="4870167"/>
          </a:xfrm>
          <a:prstGeom prst="rect">
            <a:avLst/>
          </a:prstGeom>
        </p:spPr>
      </p:pic>
      <p:sp>
        <p:nvSpPr>
          <p:cNvPr id="13" name="吹き出し: 角を丸めた四角形 12">
            <a:extLst>
              <a:ext uri="{FF2B5EF4-FFF2-40B4-BE49-F238E27FC236}">
                <a16:creationId xmlns:a16="http://schemas.microsoft.com/office/drawing/2014/main" id="{6EEC6224-D53A-4459-94CA-78E39BEE7E77}"/>
              </a:ext>
            </a:extLst>
          </p:cNvPr>
          <p:cNvSpPr/>
          <p:nvPr/>
        </p:nvSpPr>
        <p:spPr>
          <a:xfrm>
            <a:off x="2794377" y="4849402"/>
            <a:ext cx="8990081" cy="1612651"/>
          </a:xfrm>
          <a:prstGeom prst="wedgeRoundRectCallout">
            <a:avLst>
              <a:gd name="adj1" fmla="val -53567"/>
              <a:gd name="adj2" fmla="val -49027"/>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5" name="コンテンツ プレースホルダー 2">
            <a:extLst>
              <a:ext uri="{FF2B5EF4-FFF2-40B4-BE49-F238E27FC236}">
                <a16:creationId xmlns:a16="http://schemas.microsoft.com/office/drawing/2014/main" id="{9C5E78CE-F7FA-461F-9B79-5A542CAC8D53}"/>
              </a:ext>
            </a:extLst>
          </p:cNvPr>
          <p:cNvSpPr txBox="1">
            <a:spLocks/>
          </p:cNvSpPr>
          <p:nvPr/>
        </p:nvSpPr>
        <p:spPr>
          <a:xfrm>
            <a:off x="3234676" y="5419576"/>
            <a:ext cx="8634459" cy="10270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400" spc="300">
                <a:solidFill>
                  <a:schemeClr val="tx1">
                    <a:lumMod val="95000"/>
                    <a:lumOff val="5000"/>
                  </a:schemeClr>
                </a:solidFill>
              </a:rPr>
              <a:t>このすきまって通っていいかな？</a:t>
            </a:r>
          </a:p>
        </p:txBody>
      </p:sp>
      <p:sp>
        <p:nvSpPr>
          <p:cNvPr id="19" name="字幕 2">
            <a:extLst>
              <a:ext uri="{FF2B5EF4-FFF2-40B4-BE49-F238E27FC236}">
                <a16:creationId xmlns:a16="http://schemas.microsoft.com/office/drawing/2014/main" id="{3BFF85F1-1627-41E6-B972-F10537773494}"/>
              </a:ext>
            </a:extLst>
          </p:cNvPr>
          <p:cNvSpPr txBox="1">
            <a:spLocks/>
          </p:cNvSpPr>
          <p:nvPr/>
        </p:nvSpPr>
        <p:spPr>
          <a:xfrm>
            <a:off x="6650812" y="5128768"/>
            <a:ext cx="3010320"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800" spc="600">
                <a:solidFill>
                  <a:schemeClr val="tx1"/>
                </a:solidFill>
              </a:rPr>
              <a:t>　</a:t>
            </a:r>
            <a:r>
              <a:rPr lang="ja-JP" altLang="en-US" spc="600">
                <a:solidFill>
                  <a:schemeClr val="tx1"/>
                </a:solidFill>
              </a:rPr>
              <a:t>とお　</a:t>
            </a:r>
            <a:r>
              <a:rPr lang="ja-JP" altLang="en-US" sz="1800" spc="600">
                <a:solidFill>
                  <a:schemeClr val="tx1"/>
                </a:solidFill>
              </a:rPr>
              <a:t>　 　　　</a:t>
            </a:r>
          </a:p>
        </p:txBody>
      </p:sp>
    </p:spTree>
    <p:extLst>
      <p:ext uri="{BB962C8B-B14F-4D97-AF65-F5344CB8AC3E}">
        <p14:creationId xmlns:p14="http://schemas.microsoft.com/office/powerpoint/2010/main" val="32669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部屋の隅に置かれている&#10;&#10;低い精度で自動的に生成された説明">
            <a:extLst>
              <a:ext uri="{FF2B5EF4-FFF2-40B4-BE49-F238E27FC236}">
                <a16:creationId xmlns:a16="http://schemas.microsoft.com/office/drawing/2014/main" id="{AF4316FA-CC6D-4A3D-8FB2-DF78411D0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691" y="291414"/>
            <a:ext cx="6218899" cy="4566534"/>
          </a:xfrm>
          <a:prstGeom prst="rect">
            <a:avLst/>
          </a:prstGeom>
        </p:spPr>
      </p:pic>
      <p:sp>
        <p:nvSpPr>
          <p:cNvPr id="10" name="コンテンツ プレースホルダー 2">
            <a:extLst>
              <a:ext uri="{FF2B5EF4-FFF2-40B4-BE49-F238E27FC236}">
                <a16:creationId xmlns:a16="http://schemas.microsoft.com/office/drawing/2014/main" id="{E5081348-0C49-4AAA-AE09-965D8C41B1C1}"/>
              </a:ext>
            </a:extLst>
          </p:cNvPr>
          <p:cNvSpPr txBox="1">
            <a:spLocks/>
          </p:cNvSpPr>
          <p:nvPr/>
        </p:nvSpPr>
        <p:spPr>
          <a:xfrm>
            <a:off x="2988096" y="5584136"/>
            <a:ext cx="6032079" cy="697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endParaRPr lang="ja-JP" altLang="en-US" sz="3200" spc="300">
              <a:solidFill>
                <a:schemeClr val="tx1">
                  <a:lumMod val="95000"/>
                  <a:lumOff val="5000"/>
                </a:schemeClr>
              </a:solidFill>
            </a:endParaRPr>
          </a:p>
        </p:txBody>
      </p:sp>
      <p:grpSp>
        <p:nvGrpSpPr>
          <p:cNvPr id="11" name="グループ化 10">
            <a:extLst>
              <a:ext uri="{FF2B5EF4-FFF2-40B4-BE49-F238E27FC236}">
                <a16:creationId xmlns:a16="http://schemas.microsoft.com/office/drawing/2014/main" id="{EA1C7EB7-55E5-402A-9A73-9781EB82E89B}"/>
              </a:ext>
            </a:extLst>
          </p:cNvPr>
          <p:cNvGrpSpPr/>
          <p:nvPr/>
        </p:nvGrpSpPr>
        <p:grpSpPr>
          <a:xfrm>
            <a:off x="161925" y="2981324"/>
            <a:ext cx="2632453" cy="3750989"/>
            <a:chOff x="161925" y="1047750"/>
            <a:chExt cx="3989441" cy="5684564"/>
          </a:xfrm>
        </p:grpSpPr>
        <p:sp>
          <p:nvSpPr>
            <p:cNvPr id="12" name="楕円 11">
              <a:extLst>
                <a:ext uri="{FF2B5EF4-FFF2-40B4-BE49-F238E27FC236}">
                  <a16:creationId xmlns:a16="http://schemas.microsoft.com/office/drawing/2014/main" id="{D3EA35DE-BE6D-4BCF-A75A-E014B41DF602}"/>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A7126A4D-C215-4CE1-BDBA-E53D38CC58C9}"/>
                </a:ext>
              </a:extLst>
            </p:cNvPr>
            <p:cNvGrpSpPr/>
            <p:nvPr/>
          </p:nvGrpSpPr>
          <p:grpSpPr>
            <a:xfrm>
              <a:off x="638175" y="1047750"/>
              <a:ext cx="2907319" cy="5580393"/>
              <a:chOff x="638175" y="1047750"/>
              <a:chExt cx="2907319" cy="5580393"/>
            </a:xfrm>
          </p:grpSpPr>
          <p:pic>
            <p:nvPicPr>
              <p:cNvPr id="17" name="図 16" descr="食品, 挿絵 が含まれている画像&#10;&#10;自動的に生成された説明">
                <a:extLst>
                  <a:ext uri="{FF2B5EF4-FFF2-40B4-BE49-F238E27FC236}">
                    <a16:creationId xmlns:a16="http://schemas.microsoft.com/office/drawing/2014/main" id="{566D579D-1888-47F8-980B-6D451E1A1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8" name="楕円 17">
                <a:extLst>
                  <a:ext uri="{FF2B5EF4-FFF2-40B4-BE49-F238E27FC236}">
                    <a16:creationId xmlns:a16="http://schemas.microsoft.com/office/drawing/2014/main" id="{C3477BAB-8BF1-4DD1-B378-B785751C0153}"/>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9" name="吹き出し: 角を丸めた四角形 18">
            <a:extLst>
              <a:ext uri="{FF2B5EF4-FFF2-40B4-BE49-F238E27FC236}">
                <a16:creationId xmlns:a16="http://schemas.microsoft.com/office/drawing/2014/main" id="{49866C20-CCB8-487E-BB15-3C1CC146B437}"/>
              </a:ext>
            </a:extLst>
          </p:cNvPr>
          <p:cNvSpPr/>
          <p:nvPr/>
        </p:nvSpPr>
        <p:spPr>
          <a:xfrm>
            <a:off x="2794377" y="4849402"/>
            <a:ext cx="8990081" cy="1822003"/>
          </a:xfrm>
          <a:prstGeom prst="wedgeRoundRectCallout">
            <a:avLst>
              <a:gd name="adj1" fmla="val -53567"/>
              <a:gd name="adj2" fmla="val -49027"/>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5" name="コンテンツ プレースホルダー 2">
            <a:extLst>
              <a:ext uri="{FF2B5EF4-FFF2-40B4-BE49-F238E27FC236}">
                <a16:creationId xmlns:a16="http://schemas.microsoft.com/office/drawing/2014/main" id="{9C5E78CE-F7FA-461F-9B79-5A542CAC8D53}"/>
              </a:ext>
            </a:extLst>
          </p:cNvPr>
          <p:cNvSpPr txBox="1">
            <a:spLocks/>
          </p:cNvSpPr>
          <p:nvPr/>
        </p:nvSpPr>
        <p:spPr>
          <a:xfrm>
            <a:off x="2988096" y="5034269"/>
            <a:ext cx="8634459" cy="1822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400" spc="300">
                <a:solidFill>
                  <a:schemeClr val="tx1">
                    <a:lumMod val="95000"/>
                    <a:lumOff val="5000"/>
                  </a:schemeClr>
                </a:solidFill>
              </a:rPr>
              <a:t>作品の前に　おいてるけど</a:t>
            </a:r>
            <a:endParaRPr lang="en-US" altLang="ja-JP" sz="4400" spc="300">
              <a:solidFill>
                <a:schemeClr val="tx1">
                  <a:lumMod val="95000"/>
                  <a:lumOff val="5000"/>
                </a:schemeClr>
              </a:solidFill>
            </a:endParaRPr>
          </a:p>
          <a:p>
            <a:pPr marL="0" indent="0">
              <a:lnSpc>
                <a:spcPct val="110000"/>
              </a:lnSpc>
              <a:buNone/>
            </a:pPr>
            <a:r>
              <a:rPr lang="ja-JP" altLang="en-US" sz="4400" spc="300">
                <a:solidFill>
                  <a:schemeClr val="tx1">
                    <a:lumMod val="95000"/>
                    <a:lumOff val="5000"/>
                  </a:schemeClr>
                </a:solidFill>
              </a:rPr>
              <a:t>なんのためだと思う？</a:t>
            </a:r>
          </a:p>
        </p:txBody>
      </p:sp>
      <p:sp>
        <p:nvSpPr>
          <p:cNvPr id="21" name="字幕 2">
            <a:extLst>
              <a:ext uri="{FF2B5EF4-FFF2-40B4-BE49-F238E27FC236}">
                <a16:creationId xmlns:a16="http://schemas.microsoft.com/office/drawing/2014/main" id="{595B2129-2983-44E8-B913-19121D0BEC12}"/>
              </a:ext>
            </a:extLst>
          </p:cNvPr>
          <p:cNvSpPr txBox="1">
            <a:spLocks/>
          </p:cNvSpPr>
          <p:nvPr/>
        </p:nvSpPr>
        <p:spPr>
          <a:xfrm>
            <a:off x="2988095" y="4785388"/>
            <a:ext cx="2734611"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さくひん　　　まえ</a:t>
            </a:r>
            <a:r>
              <a:rPr lang="ja-JP" altLang="en-US" sz="2800" spc="600">
                <a:solidFill>
                  <a:schemeClr val="tx1"/>
                </a:solidFill>
              </a:rPr>
              <a:t>　</a:t>
            </a:r>
            <a:r>
              <a:rPr lang="ja-JP" altLang="en-US" sz="2000" spc="600">
                <a:solidFill>
                  <a:schemeClr val="tx1"/>
                </a:solidFill>
              </a:rPr>
              <a:t>　　　</a:t>
            </a:r>
          </a:p>
        </p:txBody>
      </p:sp>
      <p:sp>
        <p:nvSpPr>
          <p:cNvPr id="22" name="字幕 2">
            <a:extLst>
              <a:ext uri="{FF2B5EF4-FFF2-40B4-BE49-F238E27FC236}">
                <a16:creationId xmlns:a16="http://schemas.microsoft.com/office/drawing/2014/main" id="{D68F19F0-8168-43DB-8A28-27EAEF9ADC12}"/>
              </a:ext>
            </a:extLst>
          </p:cNvPr>
          <p:cNvSpPr txBox="1">
            <a:spLocks/>
          </p:cNvSpPr>
          <p:nvPr/>
        </p:nvSpPr>
        <p:spPr>
          <a:xfrm>
            <a:off x="6879037" y="5730082"/>
            <a:ext cx="2675930"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おも　</a:t>
            </a:r>
            <a:endParaRPr lang="ja-JP" altLang="en-US" sz="1600" spc="600">
              <a:solidFill>
                <a:schemeClr val="tx1"/>
              </a:solidFill>
            </a:endParaRPr>
          </a:p>
        </p:txBody>
      </p:sp>
    </p:spTree>
    <p:extLst>
      <p:ext uri="{BB962C8B-B14F-4D97-AF65-F5344CB8AC3E}">
        <p14:creationId xmlns:p14="http://schemas.microsoft.com/office/powerpoint/2010/main" val="344981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animBg="1"/>
      <p:bldP spid="15"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9FBE3A92-2A54-4714-BF46-5A7EA7F2B182}"/>
              </a:ext>
            </a:extLst>
          </p:cNvPr>
          <p:cNvGrpSpPr/>
          <p:nvPr/>
        </p:nvGrpSpPr>
        <p:grpSpPr>
          <a:xfrm>
            <a:off x="161925" y="2981324"/>
            <a:ext cx="2632453" cy="3750989"/>
            <a:chOff x="161925" y="1047750"/>
            <a:chExt cx="3989441" cy="5684564"/>
          </a:xfrm>
        </p:grpSpPr>
        <p:sp>
          <p:nvSpPr>
            <p:cNvPr id="9" name="楕円 8">
              <a:extLst>
                <a:ext uri="{FF2B5EF4-FFF2-40B4-BE49-F238E27FC236}">
                  <a16:creationId xmlns:a16="http://schemas.microsoft.com/office/drawing/2014/main" id="{7E444EBF-AD71-4507-A557-7DBA055837AF}"/>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F36B77C9-0E14-43E9-A508-D5042E23F907}"/>
                </a:ext>
              </a:extLst>
            </p:cNvPr>
            <p:cNvGrpSpPr/>
            <p:nvPr/>
          </p:nvGrpSpPr>
          <p:grpSpPr>
            <a:xfrm>
              <a:off x="638175" y="1047750"/>
              <a:ext cx="2907319" cy="5580393"/>
              <a:chOff x="638175" y="1047750"/>
              <a:chExt cx="2907319" cy="5580393"/>
            </a:xfrm>
          </p:grpSpPr>
          <p:pic>
            <p:nvPicPr>
              <p:cNvPr id="12" name="図 11" descr="食品, 挿絵 が含まれている画像&#10;&#10;自動的に生成された説明">
                <a:extLst>
                  <a:ext uri="{FF2B5EF4-FFF2-40B4-BE49-F238E27FC236}">
                    <a16:creationId xmlns:a16="http://schemas.microsoft.com/office/drawing/2014/main" id="{E63AFBD1-4606-4C34-B73B-374626D60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4" name="楕円 13">
                <a:extLst>
                  <a:ext uri="{FF2B5EF4-FFF2-40B4-BE49-F238E27FC236}">
                    <a16:creationId xmlns:a16="http://schemas.microsoft.com/office/drawing/2014/main" id="{CDEF2FA7-71AC-4BD7-9201-18BE75D9CEB5}"/>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13" name="図 12" descr="屋内, 戸棚, 天井, 部屋 が含まれている画像&#10;&#10;自動的に生成された説明">
            <a:extLst>
              <a:ext uri="{FF2B5EF4-FFF2-40B4-BE49-F238E27FC236}">
                <a16:creationId xmlns:a16="http://schemas.microsoft.com/office/drawing/2014/main" id="{A8FD5C76-F724-4E13-8747-9DB3A75A3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881" y="147471"/>
            <a:ext cx="2625808" cy="2858538"/>
          </a:xfrm>
          <a:prstGeom prst="rect">
            <a:avLst/>
          </a:prstGeom>
        </p:spPr>
      </p:pic>
      <p:pic>
        <p:nvPicPr>
          <p:cNvPr id="15" name="図 14" descr="床, 屋内, 戸棚, キッチン が含まれている画像&#10;&#10;自動的に生成された説明">
            <a:extLst>
              <a:ext uri="{FF2B5EF4-FFF2-40B4-BE49-F238E27FC236}">
                <a16:creationId xmlns:a16="http://schemas.microsoft.com/office/drawing/2014/main" id="{83B676DA-A882-4F42-A080-E428C7AB6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90" y="194425"/>
            <a:ext cx="3398376" cy="2852958"/>
          </a:xfrm>
          <a:prstGeom prst="rect">
            <a:avLst/>
          </a:prstGeom>
        </p:spPr>
      </p:pic>
      <p:pic>
        <p:nvPicPr>
          <p:cNvPr id="19" name="図 18" descr="部屋の隅に置かれている&#10;&#10;低い精度で自動的に生成された説明">
            <a:extLst>
              <a:ext uri="{FF2B5EF4-FFF2-40B4-BE49-F238E27FC236}">
                <a16:creationId xmlns:a16="http://schemas.microsoft.com/office/drawing/2014/main" id="{D0D87C49-38C2-40EF-8AFF-B5622C46D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2808" y="322211"/>
            <a:ext cx="3416940" cy="2509057"/>
          </a:xfrm>
          <a:prstGeom prst="rect">
            <a:avLst/>
          </a:prstGeom>
        </p:spPr>
      </p:pic>
      <p:sp>
        <p:nvSpPr>
          <p:cNvPr id="16" name="吹き出し: 角を丸めた四角形 15">
            <a:extLst>
              <a:ext uri="{FF2B5EF4-FFF2-40B4-BE49-F238E27FC236}">
                <a16:creationId xmlns:a16="http://schemas.microsoft.com/office/drawing/2014/main" id="{69B9F0D0-ABCF-4B44-9A70-5A8F02C5A563}"/>
              </a:ext>
            </a:extLst>
          </p:cNvPr>
          <p:cNvSpPr/>
          <p:nvPr/>
        </p:nvSpPr>
        <p:spPr>
          <a:xfrm>
            <a:off x="2794377" y="4849402"/>
            <a:ext cx="8990081" cy="1822003"/>
          </a:xfrm>
          <a:prstGeom prst="wedgeRoundRectCallout">
            <a:avLst>
              <a:gd name="adj1" fmla="val -53567"/>
              <a:gd name="adj2" fmla="val -49027"/>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2" name="コンテンツ プレースホルダー 2">
            <a:extLst>
              <a:ext uri="{FF2B5EF4-FFF2-40B4-BE49-F238E27FC236}">
                <a16:creationId xmlns:a16="http://schemas.microsoft.com/office/drawing/2014/main" id="{5F028263-BEB0-4B1D-BE90-6C4F13789C27}"/>
              </a:ext>
            </a:extLst>
          </p:cNvPr>
          <p:cNvSpPr txBox="1">
            <a:spLocks/>
          </p:cNvSpPr>
          <p:nvPr/>
        </p:nvSpPr>
        <p:spPr>
          <a:xfrm>
            <a:off x="2988096" y="5065517"/>
            <a:ext cx="6556596" cy="19106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400" spc="300">
                <a:solidFill>
                  <a:schemeClr val="tx1">
                    <a:lumMod val="95000"/>
                    <a:lumOff val="5000"/>
                  </a:schemeClr>
                </a:solidFill>
              </a:rPr>
              <a:t>美術館のマナーを守って</a:t>
            </a:r>
            <a:endParaRPr lang="en-US" altLang="ja-JP" sz="4400" spc="300">
              <a:solidFill>
                <a:schemeClr val="tx1">
                  <a:lumMod val="95000"/>
                  <a:lumOff val="5000"/>
                </a:schemeClr>
              </a:solidFill>
            </a:endParaRPr>
          </a:p>
          <a:p>
            <a:pPr marL="0" indent="0">
              <a:lnSpc>
                <a:spcPct val="110000"/>
              </a:lnSpc>
              <a:buNone/>
            </a:pPr>
            <a:r>
              <a:rPr lang="ja-JP" altLang="en-US" sz="4400" spc="300">
                <a:solidFill>
                  <a:schemeClr val="tx1">
                    <a:lumMod val="95000"/>
                    <a:lumOff val="5000"/>
                  </a:schemeClr>
                </a:solidFill>
              </a:rPr>
              <a:t>作品を　みてね</a:t>
            </a:r>
          </a:p>
        </p:txBody>
      </p:sp>
      <p:sp>
        <p:nvSpPr>
          <p:cNvPr id="17" name="字幕 2">
            <a:extLst>
              <a:ext uri="{FF2B5EF4-FFF2-40B4-BE49-F238E27FC236}">
                <a16:creationId xmlns:a16="http://schemas.microsoft.com/office/drawing/2014/main" id="{61272A38-8C97-4374-87BB-1854B71AA679}"/>
              </a:ext>
            </a:extLst>
          </p:cNvPr>
          <p:cNvSpPr txBox="1">
            <a:spLocks/>
          </p:cNvSpPr>
          <p:nvPr/>
        </p:nvSpPr>
        <p:spPr>
          <a:xfrm>
            <a:off x="2988095" y="4785388"/>
            <a:ext cx="5744939"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800" spc="600">
                <a:solidFill>
                  <a:schemeClr val="tx1"/>
                </a:solidFill>
              </a:rPr>
              <a:t>　</a:t>
            </a:r>
            <a:r>
              <a:rPr lang="ja-JP" altLang="en-US" sz="2000" spc="600">
                <a:solidFill>
                  <a:schemeClr val="tx1"/>
                </a:solidFill>
              </a:rPr>
              <a:t>　　　</a:t>
            </a:r>
          </a:p>
        </p:txBody>
      </p:sp>
      <p:sp>
        <p:nvSpPr>
          <p:cNvPr id="18" name="字幕 2">
            <a:extLst>
              <a:ext uri="{FF2B5EF4-FFF2-40B4-BE49-F238E27FC236}">
                <a16:creationId xmlns:a16="http://schemas.microsoft.com/office/drawing/2014/main" id="{8F7253F8-566F-4F75-AC56-ECB44783D746}"/>
              </a:ext>
            </a:extLst>
          </p:cNvPr>
          <p:cNvSpPr txBox="1">
            <a:spLocks/>
          </p:cNvSpPr>
          <p:nvPr/>
        </p:nvSpPr>
        <p:spPr>
          <a:xfrm>
            <a:off x="2988095" y="4873439"/>
            <a:ext cx="7851141" cy="1676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びじゅつかん　　　　　　　　　　　　</a:t>
            </a:r>
            <a:r>
              <a:rPr lang="ja-JP" altLang="en-US" sz="1050" spc="600">
                <a:solidFill>
                  <a:schemeClr val="tx1"/>
                </a:solidFill>
              </a:rPr>
              <a:t>　</a:t>
            </a:r>
            <a:r>
              <a:rPr lang="ja-JP" altLang="en-US" sz="2000" spc="600">
                <a:solidFill>
                  <a:schemeClr val="tx1"/>
                </a:solidFill>
              </a:rPr>
              <a:t>まも</a:t>
            </a:r>
            <a:endParaRPr lang="en-US" altLang="ja-JP" sz="2000" spc="600">
              <a:solidFill>
                <a:schemeClr val="tx1"/>
              </a:solidFill>
            </a:endParaRPr>
          </a:p>
          <a:p>
            <a:pPr algn="l"/>
            <a:endParaRPr lang="en-US" altLang="ja-JP" sz="2000" spc="600">
              <a:solidFill>
                <a:schemeClr val="tx1"/>
              </a:solidFill>
            </a:endParaRPr>
          </a:p>
          <a:p>
            <a:pPr algn="l"/>
            <a:r>
              <a:rPr lang="ja-JP" altLang="en-US" sz="2000" spc="600">
                <a:solidFill>
                  <a:schemeClr val="tx1"/>
                </a:solidFill>
              </a:rPr>
              <a:t>さくひん</a:t>
            </a:r>
            <a:r>
              <a:rPr lang="ja-JP" altLang="en-US" sz="2800" spc="600">
                <a:solidFill>
                  <a:schemeClr val="tx1"/>
                </a:solidFill>
              </a:rPr>
              <a:t>　</a:t>
            </a:r>
            <a:r>
              <a:rPr lang="ja-JP" altLang="en-US" sz="2000" spc="600">
                <a:solidFill>
                  <a:schemeClr val="tx1"/>
                </a:solidFill>
              </a:rPr>
              <a:t>　　　</a:t>
            </a:r>
          </a:p>
        </p:txBody>
      </p:sp>
    </p:spTree>
    <p:extLst>
      <p:ext uri="{BB962C8B-B14F-4D97-AF65-F5344CB8AC3E}">
        <p14:creationId xmlns:p14="http://schemas.microsoft.com/office/powerpoint/2010/main" val="182383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7EF3B0-B732-4D33-B250-93E8510B71CD}"/>
              </a:ext>
            </a:extLst>
          </p:cNvPr>
          <p:cNvSpPr>
            <a:spLocks noGrp="1"/>
          </p:cNvSpPr>
          <p:nvPr>
            <p:ph type="ctrTitle"/>
          </p:nvPr>
        </p:nvSpPr>
        <p:spPr>
          <a:xfrm>
            <a:off x="916492" y="71919"/>
            <a:ext cx="9382124" cy="1193991"/>
          </a:xfrm>
        </p:spPr>
        <p:txBody>
          <a:bodyPr>
            <a:noAutofit/>
          </a:bodyPr>
          <a:lstStyle/>
          <a:p>
            <a:pPr algn="l"/>
            <a:r>
              <a:rPr lang="ja-JP" altLang="en-US" sz="5400" spc="600">
                <a:latin typeface="UD デジタル 教科書体 NK-B"/>
                <a:ea typeface="UD デジタル 教科書体 NK-B"/>
              </a:rPr>
              <a:t>まっているよ</a:t>
            </a:r>
            <a:endParaRPr kumimoji="1" lang="ja-JP" altLang="en-US" sz="5400" spc="600">
              <a:latin typeface="UD デジタル 教科書体 NK-B"/>
              <a:ea typeface="UD デジタル 教科書体 NK-B"/>
            </a:endParaRPr>
          </a:p>
        </p:txBody>
      </p:sp>
      <p:pic>
        <p:nvPicPr>
          <p:cNvPr id="4" name="Picture 8" descr="館外観">
            <a:extLst>
              <a:ext uri="{FF2B5EF4-FFF2-40B4-BE49-F238E27FC236}">
                <a16:creationId xmlns:a16="http://schemas.microsoft.com/office/drawing/2014/main" id="{5AE76E00-3F7C-43FA-B0F4-72F582A9AB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60" r="813" b="13998"/>
          <a:stretch/>
        </p:blipFill>
        <p:spPr bwMode="auto">
          <a:xfrm>
            <a:off x="2519596" y="1265910"/>
            <a:ext cx="9382124" cy="5397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descr="食品, 挿絵 が含まれている画像&#10;&#10;自動的に生成された説明">
            <a:extLst>
              <a:ext uri="{FF2B5EF4-FFF2-40B4-BE49-F238E27FC236}">
                <a16:creationId xmlns:a16="http://schemas.microsoft.com/office/drawing/2014/main" id="{04FF448A-EB1D-450B-8A10-9B4BA62CC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45" y="3083303"/>
            <a:ext cx="1825145" cy="3580272"/>
          </a:xfrm>
          <a:prstGeom prst="rect">
            <a:avLst/>
          </a:prstGeom>
        </p:spPr>
      </p:pic>
    </p:spTree>
    <p:extLst>
      <p:ext uri="{BB962C8B-B14F-4D97-AF65-F5344CB8AC3E}">
        <p14:creationId xmlns:p14="http://schemas.microsoft.com/office/powerpoint/2010/main" val="86774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328195-09C9-4CA8-A863-01E0B0DF87CF}"/>
              </a:ext>
            </a:extLst>
          </p:cNvPr>
          <p:cNvSpPr>
            <a:spLocks noGrp="1"/>
          </p:cNvSpPr>
          <p:nvPr>
            <p:ph type="title"/>
          </p:nvPr>
        </p:nvSpPr>
        <p:spPr>
          <a:xfrm>
            <a:off x="3119239" y="1709797"/>
            <a:ext cx="5957416" cy="3201355"/>
          </a:xfrm>
        </p:spPr>
        <p:txBody>
          <a:bodyPr>
            <a:normAutofit/>
          </a:bodyPr>
          <a:lstStyle/>
          <a:p>
            <a:pPr algn="ctr"/>
            <a:r>
              <a:rPr kumimoji="1" lang="ja-JP" altLang="en-US" sz="6000"/>
              <a:t>前半はここまで</a:t>
            </a:r>
            <a:r>
              <a:rPr kumimoji="1" lang="en-US" altLang="ja-JP" sz="6000"/>
              <a:t/>
            </a:r>
            <a:br>
              <a:rPr kumimoji="1" lang="en-US" altLang="ja-JP" sz="6000"/>
            </a:br>
            <a:r>
              <a:rPr kumimoji="1" lang="en-US" altLang="ja-JP" sz="6000"/>
              <a:t/>
            </a:r>
            <a:br>
              <a:rPr kumimoji="1" lang="en-US" altLang="ja-JP" sz="6000"/>
            </a:br>
            <a:r>
              <a:rPr kumimoji="1" lang="ja-JP" altLang="en-US" sz="6000"/>
              <a:t>後半はここから</a:t>
            </a:r>
          </a:p>
        </p:txBody>
      </p:sp>
      <p:sp>
        <p:nvSpPr>
          <p:cNvPr id="4" name="字幕 2">
            <a:extLst>
              <a:ext uri="{FF2B5EF4-FFF2-40B4-BE49-F238E27FC236}">
                <a16:creationId xmlns:a16="http://schemas.microsoft.com/office/drawing/2014/main" id="{7C4B8B45-5736-9604-7312-DC43C9333E41}"/>
              </a:ext>
            </a:extLst>
          </p:cNvPr>
          <p:cNvSpPr txBox="1">
            <a:spLocks/>
          </p:cNvSpPr>
          <p:nvPr/>
        </p:nvSpPr>
        <p:spPr>
          <a:xfrm>
            <a:off x="3410841" y="1546181"/>
            <a:ext cx="4602823" cy="6007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bg1"/>
                </a:solidFill>
                <a:latin typeface="UD デジタル 教科書体 NK-B"/>
                <a:ea typeface="UD デジタル 教科書体 NK-B"/>
              </a:rPr>
              <a:t>　</a:t>
            </a:r>
            <a:r>
              <a:rPr lang="ja-JP" altLang="en-US" spc="600">
                <a:solidFill>
                  <a:schemeClr val="bg1"/>
                </a:solidFill>
                <a:latin typeface="UD デジタル 教科書体 NK-B"/>
                <a:ea typeface="UD デジタル 教科書体 NK-B"/>
              </a:rPr>
              <a:t>ぜんはん　　 </a:t>
            </a:r>
            <a:r>
              <a:rPr lang="ja-JP" altLang="en-US" sz="2000" spc="600">
                <a:solidFill>
                  <a:schemeClr val="bg1"/>
                </a:solidFill>
                <a:latin typeface="UD デジタル 教科書体 NK-B"/>
                <a:ea typeface="UD デジタル 教科書体 NK-B"/>
              </a:rPr>
              <a:t>　　　</a:t>
            </a:r>
          </a:p>
        </p:txBody>
      </p:sp>
      <p:sp>
        <p:nvSpPr>
          <p:cNvPr id="5" name="字幕 2">
            <a:extLst>
              <a:ext uri="{FF2B5EF4-FFF2-40B4-BE49-F238E27FC236}">
                <a16:creationId xmlns:a16="http://schemas.microsoft.com/office/drawing/2014/main" id="{9E68EBEA-A6D1-9A91-49D3-588BEB1EB98D}"/>
              </a:ext>
            </a:extLst>
          </p:cNvPr>
          <p:cNvSpPr txBox="1">
            <a:spLocks/>
          </p:cNvSpPr>
          <p:nvPr/>
        </p:nvSpPr>
        <p:spPr>
          <a:xfrm>
            <a:off x="3410841" y="3280733"/>
            <a:ext cx="4602823" cy="6007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bg1"/>
                </a:solidFill>
                <a:latin typeface="UD デジタル 教科書体 NK-B"/>
                <a:ea typeface="UD デジタル 教科書体 NK-B"/>
              </a:rPr>
              <a:t>　</a:t>
            </a:r>
            <a:r>
              <a:rPr lang="ja-JP" altLang="en-US" spc="600">
                <a:solidFill>
                  <a:schemeClr val="bg1"/>
                </a:solidFill>
                <a:latin typeface="UD デジタル 教科書体 NK-B"/>
                <a:ea typeface="UD デジタル 教科書体 NK-B"/>
              </a:rPr>
              <a:t>こうはん　　 </a:t>
            </a:r>
            <a:r>
              <a:rPr lang="ja-JP" altLang="en-US" sz="2000" spc="600">
                <a:solidFill>
                  <a:schemeClr val="bg1"/>
                </a:solidFill>
                <a:latin typeface="UD デジタル 教科書体 NK-B"/>
                <a:ea typeface="UD デジタル 教科書体 NK-B"/>
              </a:rPr>
              <a:t>　　　</a:t>
            </a:r>
          </a:p>
        </p:txBody>
      </p:sp>
    </p:spTree>
    <p:extLst>
      <p:ext uri="{BB962C8B-B14F-4D97-AF65-F5344CB8AC3E}">
        <p14:creationId xmlns:p14="http://schemas.microsoft.com/office/powerpoint/2010/main" val="3059360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神戸市区別絵図m">
            <a:extLst>
              <a:ext uri="{FF2B5EF4-FFF2-40B4-BE49-F238E27FC236}">
                <a16:creationId xmlns:a16="http://schemas.microsoft.com/office/drawing/2014/main" id="{FC0D96CE-15EC-465E-B96A-CCFCA66ED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1" y="1208556"/>
            <a:ext cx="7353299" cy="551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Oval 8">
            <a:extLst>
              <a:ext uri="{FF2B5EF4-FFF2-40B4-BE49-F238E27FC236}">
                <a16:creationId xmlns:a16="http://schemas.microsoft.com/office/drawing/2014/main" id="{C640D4A2-3ED5-4674-BE38-01DDBA0FD139}"/>
              </a:ext>
            </a:extLst>
          </p:cNvPr>
          <p:cNvSpPr>
            <a:spLocks noChangeArrowheads="1"/>
          </p:cNvSpPr>
          <p:nvPr/>
        </p:nvSpPr>
        <p:spPr bwMode="auto">
          <a:xfrm>
            <a:off x="10580309" y="5161624"/>
            <a:ext cx="215900" cy="207962"/>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04" name="AutoShape 10">
            <a:extLst>
              <a:ext uri="{FF2B5EF4-FFF2-40B4-BE49-F238E27FC236}">
                <a16:creationId xmlns:a16="http://schemas.microsoft.com/office/drawing/2014/main" id="{06CD7B75-EBE5-44A9-99CB-C5F9CF8AA74B}"/>
              </a:ext>
            </a:extLst>
          </p:cNvPr>
          <p:cNvSpPr>
            <a:spLocks noChangeArrowheads="1"/>
          </p:cNvSpPr>
          <p:nvPr/>
        </p:nvSpPr>
        <p:spPr bwMode="auto">
          <a:xfrm>
            <a:off x="9109664" y="3193938"/>
            <a:ext cx="1882778" cy="890744"/>
          </a:xfrm>
          <a:prstGeom prst="wedgeEllipseCallout">
            <a:avLst>
              <a:gd name="adj1" fmla="val 33980"/>
              <a:gd name="adj2" fmla="val 170602"/>
            </a:avLst>
          </a:prstGeom>
          <a:solidFill>
            <a:srgbClr val="EBEF3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p>
        </p:txBody>
      </p:sp>
      <p:sp>
        <p:nvSpPr>
          <p:cNvPr id="8" name="タイトル 1">
            <a:extLst>
              <a:ext uri="{FF2B5EF4-FFF2-40B4-BE49-F238E27FC236}">
                <a16:creationId xmlns:a16="http://schemas.microsoft.com/office/drawing/2014/main" id="{96850F74-44C6-4D16-8C9E-039468D7EBE6}"/>
              </a:ext>
            </a:extLst>
          </p:cNvPr>
          <p:cNvSpPr txBox="1">
            <a:spLocks/>
          </p:cNvSpPr>
          <p:nvPr/>
        </p:nvSpPr>
        <p:spPr>
          <a:xfrm>
            <a:off x="838200" y="475677"/>
            <a:ext cx="10515600" cy="1082277"/>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4800">
                <a:solidFill>
                  <a:schemeClr val="bg1"/>
                </a:solidFill>
              </a:rPr>
              <a:t>神戸市立小磯記念美術館の場所は</a:t>
            </a:r>
            <a:r>
              <a:rPr lang="en-US" altLang="ja-JP" sz="4800">
                <a:solidFill>
                  <a:schemeClr val="bg1"/>
                </a:solidFill>
              </a:rPr>
              <a:t>…</a:t>
            </a:r>
            <a:endParaRPr lang="ja-JP" altLang="en-US" sz="4800">
              <a:solidFill>
                <a:schemeClr val="bg1"/>
              </a:solidFill>
            </a:endParaRPr>
          </a:p>
        </p:txBody>
      </p:sp>
      <p:sp>
        <p:nvSpPr>
          <p:cNvPr id="11" name="タイトル 1">
            <a:extLst>
              <a:ext uri="{FF2B5EF4-FFF2-40B4-BE49-F238E27FC236}">
                <a16:creationId xmlns:a16="http://schemas.microsoft.com/office/drawing/2014/main" id="{92C4340A-F0D0-4A64-83CF-D9B0342D7D26}"/>
              </a:ext>
            </a:extLst>
          </p:cNvPr>
          <p:cNvSpPr txBox="1">
            <a:spLocks/>
          </p:cNvSpPr>
          <p:nvPr/>
        </p:nvSpPr>
        <p:spPr>
          <a:xfrm>
            <a:off x="9363075" y="3297414"/>
            <a:ext cx="1375957" cy="49450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400"/>
              <a:t>ここだよ</a:t>
            </a:r>
          </a:p>
        </p:txBody>
      </p:sp>
      <p:grpSp>
        <p:nvGrpSpPr>
          <p:cNvPr id="12" name="グループ化 11">
            <a:extLst>
              <a:ext uri="{FF2B5EF4-FFF2-40B4-BE49-F238E27FC236}">
                <a16:creationId xmlns:a16="http://schemas.microsoft.com/office/drawing/2014/main" id="{E5075D05-1F7A-486C-A905-2554381AAE82}"/>
              </a:ext>
            </a:extLst>
          </p:cNvPr>
          <p:cNvGrpSpPr/>
          <p:nvPr/>
        </p:nvGrpSpPr>
        <p:grpSpPr>
          <a:xfrm>
            <a:off x="161925" y="2981324"/>
            <a:ext cx="2632453" cy="3750989"/>
            <a:chOff x="161925" y="1047750"/>
            <a:chExt cx="3989441" cy="5684564"/>
          </a:xfrm>
        </p:grpSpPr>
        <p:sp>
          <p:nvSpPr>
            <p:cNvPr id="13" name="楕円 12">
              <a:extLst>
                <a:ext uri="{FF2B5EF4-FFF2-40B4-BE49-F238E27FC236}">
                  <a16:creationId xmlns:a16="http://schemas.microsoft.com/office/drawing/2014/main" id="{CE8B4773-89E5-46D7-9602-F6B23219F229}"/>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1044FEA9-D963-4DEA-BC14-EA37F79AEE5F}"/>
                </a:ext>
              </a:extLst>
            </p:cNvPr>
            <p:cNvGrpSpPr/>
            <p:nvPr/>
          </p:nvGrpSpPr>
          <p:grpSpPr>
            <a:xfrm>
              <a:off x="638175" y="1047750"/>
              <a:ext cx="2907319" cy="5580393"/>
              <a:chOff x="638175" y="1047750"/>
              <a:chExt cx="2907319" cy="5580393"/>
            </a:xfrm>
          </p:grpSpPr>
          <p:pic>
            <p:nvPicPr>
              <p:cNvPr id="15" name="図 14" descr="食品, 挿絵 が含まれている画像&#10;&#10;自動的に生成された説明">
                <a:extLst>
                  <a:ext uri="{FF2B5EF4-FFF2-40B4-BE49-F238E27FC236}">
                    <a16:creationId xmlns:a16="http://schemas.microsoft.com/office/drawing/2014/main" id="{B4710A77-240F-4305-91ED-E58864B56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6" name="楕円 15">
                <a:extLst>
                  <a:ext uri="{FF2B5EF4-FFF2-40B4-BE49-F238E27FC236}">
                    <a16:creationId xmlns:a16="http://schemas.microsoft.com/office/drawing/2014/main" id="{D571BF65-60A4-47FB-BB3E-AD0437C70837}"/>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字幕 2">
            <a:extLst>
              <a:ext uri="{FF2B5EF4-FFF2-40B4-BE49-F238E27FC236}">
                <a16:creationId xmlns:a16="http://schemas.microsoft.com/office/drawing/2014/main" id="{3CB654E2-BD10-DD6F-CDF3-F7AB874559FD}"/>
              </a:ext>
            </a:extLst>
          </p:cNvPr>
          <p:cNvSpPr txBox="1">
            <a:spLocks/>
          </p:cNvSpPr>
          <p:nvPr/>
        </p:nvSpPr>
        <p:spPr>
          <a:xfrm>
            <a:off x="603473" y="82340"/>
            <a:ext cx="9034454" cy="62082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pc="600">
                <a:solidFill>
                  <a:schemeClr val="bg1"/>
                </a:solidFill>
                <a:latin typeface="UD デジタル 教科書体 NK-B"/>
                <a:ea typeface="UD デジタル 教科書体 NK-B"/>
              </a:rPr>
              <a:t>　こうべ　しりつ　こいそ きねんびじゅつかん　  ばしょ　 </a:t>
            </a:r>
            <a:r>
              <a:rPr lang="ja-JP" altLang="en-US" sz="2000" spc="600">
                <a:solidFill>
                  <a:schemeClr val="bg1"/>
                </a:solidFill>
                <a:latin typeface="UD デジタル 教科書体 NK-B"/>
                <a:ea typeface="UD デジタル 教科書体 NK-B"/>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931203" y="317244"/>
            <a:ext cx="10515600" cy="1300957"/>
          </a:xfrm>
        </p:spPr>
        <p:txBody>
          <a:bodyPr>
            <a:normAutofit/>
          </a:bodyPr>
          <a:lstStyle/>
          <a:p>
            <a:r>
              <a:rPr kumimoji="1" lang="ja-JP" altLang="en-US" sz="4800">
                <a:latin typeface="UD デジタル 教科書体 NK-B"/>
                <a:ea typeface="UD デジタル 教科書体 NK-B"/>
              </a:rPr>
              <a:t>電車で</a:t>
            </a:r>
            <a:r>
              <a:rPr lang="ja-JP" altLang="en-US" sz="4800">
                <a:latin typeface="UD デジタル 教科書体 NK-B"/>
                <a:ea typeface="UD デジタル 教科書体 NK-B"/>
              </a:rPr>
              <a:t>行く</a:t>
            </a:r>
            <a:r>
              <a:rPr kumimoji="1" lang="ja-JP" altLang="en-US" sz="4800">
                <a:latin typeface="UD デジタル 教科書体 NK-B"/>
                <a:ea typeface="UD デジタル 教科書体 NK-B"/>
              </a:rPr>
              <a:t>ときは</a:t>
            </a:r>
            <a:r>
              <a:rPr kumimoji="1" lang="en-US" altLang="ja-JP" sz="4800">
                <a:latin typeface="UD デジタル 教科書体 NK-B"/>
                <a:ea typeface="UD デジタル 教科書体 NK-B"/>
              </a:rPr>
              <a:t>…</a:t>
            </a:r>
            <a:endParaRPr kumimoji="1" lang="ja-JP" altLang="en-US" sz="4800">
              <a:latin typeface="UD デジタル 教科書体 NK-B"/>
              <a:ea typeface="UD デジタル 教科書体 NK-B"/>
            </a:endParaRPr>
          </a:p>
        </p:txBody>
      </p:sp>
      <p:grpSp>
        <p:nvGrpSpPr>
          <p:cNvPr id="9" name="グループ化 8">
            <a:extLst>
              <a:ext uri="{FF2B5EF4-FFF2-40B4-BE49-F238E27FC236}">
                <a16:creationId xmlns:a16="http://schemas.microsoft.com/office/drawing/2014/main" id="{67F25143-95B9-476E-A99A-826C49B1C8F1}"/>
              </a:ext>
            </a:extLst>
          </p:cNvPr>
          <p:cNvGrpSpPr/>
          <p:nvPr/>
        </p:nvGrpSpPr>
        <p:grpSpPr>
          <a:xfrm>
            <a:off x="3840657" y="1297506"/>
            <a:ext cx="6458016" cy="5434807"/>
            <a:chOff x="2781169" y="1511186"/>
            <a:chExt cx="5905631" cy="5160976"/>
          </a:xfrm>
        </p:grpSpPr>
        <p:pic>
          <p:nvPicPr>
            <p:cNvPr id="6" name="図 5">
              <a:extLst>
                <a:ext uri="{FF2B5EF4-FFF2-40B4-BE49-F238E27FC236}">
                  <a16:creationId xmlns:a16="http://schemas.microsoft.com/office/drawing/2014/main" id="{D6E604B0-F3E3-447C-9682-C747D571C9C9}"/>
                </a:ext>
              </a:extLst>
            </p:cNvPr>
            <p:cNvPicPr>
              <a:picLocks noChangeAspect="1"/>
            </p:cNvPicPr>
            <p:nvPr/>
          </p:nvPicPr>
          <p:blipFill>
            <a:blip r:embed="rId2"/>
            <a:stretch>
              <a:fillRect/>
            </a:stretch>
          </p:blipFill>
          <p:spPr>
            <a:xfrm>
              <a:off x="2781169" y="1511186"/>
              <a:ext cx="5905631" cy="5160976"/>
            </a:xfrm>
            <a:prstGeom prst="rect">
              <a:avLst/>
            </a:prstGeom>
          </p:spPr>
        </p:pic>
        <p:sp>
          <p:nvSpPr>
            <p:cNvPr id="7" name="正方形/長方形 6">
              <a:extLst>
                <a:ext uri="{FF2B5EF4-FFF2-40B4-BE49-F238E27FC236}">
                  <a16:creationId xmlns:a16="http://schemas.microsoft.com/office/drawing/2014/main" id="{5DD5A0B4-5C7B-4B77-8D14-88A7A7CEE771}"/>
                </a:ext>
              </a:extLst>
            </p:cNvPr>
            <p:cNvSpPr/>
            <p:nvPr/>
          </p:nvSpPr>
          <p:spPr>
            <a:xfrm>
              <a:off x="5733985" y="5529161"/>
              <a:ext cx="362015" cy="276225"/>
            </a:xfrm>
            <a:prstGeom prst="rect">
              <a:avLst/>
            </a:prstGeom>
            <a:solidFill>
              <a:srgbClr val="BCD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92B6F12-5D12-4BCC-B845-FAEBFB4207B5}"/>
                </a:ext>
              </a:extLst>
            </p:cNvPr>
            <p:cNvSpPr/>
            <p:nvPr/>
          </p:nvSpPr>
          <p:spPr>
            <a:xfrm>
              <a:off x="6038817" y="5805386"/>
              <a:ext cx="2093506" cy="679720"/>
            </a:xfrm>
            <a:prstGeom prst="rect">
              <a:avLst/>
            </a:prstGeom>
            <a:solidFill>
              <a:srgbClr val="BCD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49B1BE8D-AC70-49F7-865A-90236CFAB45D}"/>
              </a:ext>
            </a:extLst>
          </p:cNvPr>
          <p:cNvGrpSpPr/>
          <p:nvPr/>
        </p:nvGrpSpPr>
        <p:grpSpPr>
          <a:xfrm>
            <a:off x="161925" y="2981324"/>
            <a:ext cx="2632453" cy="3750989"/>
            <a:chOff x="161925" y="1047750"/>
            <a:chExt cx="3989441" cy="5684564"/>
          </a:xfrm>
        </p:grpSpPr>
        <p:sp>
          <p:nvSpPr>
            <p:cNvPr id="11" name="楕円 10">
              <a:extLst>
                <a:ext uri="{FF2B5EF4-FFF2-40B4-BE49-F238E27FC236}">
                  <a16:creationId xmlns:a16="http://schemas.microsoft.com/office/drawing/2014/main" id="{6FCC5A3C-1994-45B8-96CA-63B076123BCC}"/>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4EA25F52-6104-4DFD-A5DE-F9651737C9A8}"/>
                </a:ext>
              </a:extLst>
            </p:cNvPr>
            <p:cNvGrpSpPr/>
            <p:nvPr/>
          </p:nvGrpSpPr>
          <p:grpSpPr>
            <a:xfrm>
              <a:off x="638175" y="1047750"/>
              <a:ext cx="2907319" cy="5580393"/>
              <a:chOff x="638175" y="1047750"/>
              <a:chExt cx="2907319" cy="5580393"/>
            </a:xfrm>
          </p:grpSpPr>
          <p:pic>
            <p:nvPicPr>
              <p:cNvPr id="13" name="図 12" descr="食品, 挿絵 が含まれている画像&#10;&#10;自動的に生成された説明">
                <a:extLst>
                  <a:ext uri="{FF2B5EF4-FFF2-40B4-BE49-F238E27FC236}">
                    <a16:creationId xmlns:a16="http://schemas.microsoft.com/office/drawing/2014/main" id="{6E5EFEA6-D41A-407C-AA3D-F7F314D46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4" name="楕円 13">
                <a:extLst>
                  <a:ext uri="{FF2B5EF4-FFF2-40B4-BE49-F238E27FC236}">
                    <a16:creationId xmlns:a16="http://schemas.microsoft.com/office/drawing/2014/main" id="{A0869A6E-6F2F-45A2-B16A-0969DA4B5D80}"/>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字幕 2">
            <a:extLst>
              <a:ext uri="{FF2B5EF4-FFF2-40B4-BE49-F238E27FC236}">
                <a16:creationId xmlns:a16="http://schemas.microsoft.com/office/drawing/2014/main" id="{7BBEB6AF-3386-3C74-8AD7-57E2E68D25FA}"/>
              </a:ext>
            </a:extLst>
          </p:cNvPr>
          <p:cNvSpPr txBox="1">
            <a:spLocks/>
          </p:cNvSpPr>
          <p:nvPr/>
        </p:nvSpPr>
        <p:spPr>
          <a:xfrm>
            <a:off x="643578" y="122444"/>
            <a:ext cx="4602823" cy="6007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pc="600">
                <a:solidFill>
                  <a:schemeClr val="bg1"/>
                </a:solidFill>
                <a:latin typeface="UD デジタル 教科書体 NK-B"/>
                <a:ea typeface="UD デジタル 教科書体 NK-B"/>
              </a:rPr>
              <a:t>　でんしゃ 　　い　　　 </a:t>
            </a:r>
            <a:r>
              <a:rPr lang="ja-JP" altLang="en-US" sz="2000" spc="600">
                <a:solidFill>
                  <a:schemeClr val="bg1"/>
                </a:solidFill>
                <a:latin typeface="UD デジタル 教科書体 NK-B"/>
                <a:ea typeface="UD デジタル 教科書体 NK-B"/>
              </a:rPr>
              <a:t>　　　</a:t>
            </a:r>
          </a:p>
        </p:txBody>
      </p:sp>
    </p:spTree>
    <p:extLst>
      <p:ext uri="{BB962C8B-B14F-4D97-AF65-F5344CB8AC3E}">
        <p14:creationId xmlns:p14="http://schemas.microsoft.com/office/powerpoint/2010/main" val="319753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館外観">
            <a:extLst>
              <a:ext uri="{FF2B5EF4-FFF2-40B4-BE49-F238E27FC236}">
                <a16:creationId xmlns:a16="http://schemas.microsoft.com/office/drawing/2014/main" id="{BA82AF3E-5922-44BE-A418-88C6E5B73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60" r="813" b="13998"/>
          <a:stretch/>
        </p:blipFill>
        <p:spPr bwMode="auto">
          <a:xfrm>
            <a:off x="6266038" y="923774"/>
            <a:ext cx="5533738" cy="3183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1003121" y="648363"/>
            <a:ext cx="10515600" cy="760815"/>
          </a:xfrm>
        </p:spPr>
        <p:txBody>
          <a:bodyPr>
            <a:normAutofit/>
          </a:bodyPr>
          <a:lstStyle/>
          <a:p>
            <a:r>
              <a:rPr kumimoji="1" lang="ja-JP" altLang="en-US" sz="4000"/>
              <a:t>美術館についたら・・・</a:t>
            </a:r>
          </a:p>
        </p:txBody>
      </p:sp>
      <p:grpSp>
        <p:nvGrpSpPr>
          <p:cNvPr id="3" name="グループ化 2">
            <a:extLst>
              <a:ext uri="{FF2B5EF4-FFF2-40B4-BE49-F238E27FC236}">
                <a16:creationId xmlns:a16="http://schemas.microsoft.com/office/drawing/2014/main" id="{8B123D7F-D804-4603-955A-4B57A8AD5207}"/>
              </a:ext>
            </a:extLst>
          </p:cNvPr>
          <p:cNvGrpSpPr/>
          <p:nvPr/>
        </p:nvGrpSpPr>
        <p:grpSpPr>
          <a:xfrm>
            <a:off x="2422523" y="3429001"/>
            <a:ext cx="3725901" cy="2620897"/>
            <a:chOff x="1834924" y="2646151"/>
            <a:chExt cx="3438525" cy="1266774"/>
          </a:xfrm>
        </p:grpSpPr>
        <p:sp>
          <p:nvSpPr>
            <p:cNvPr id="13" name="吹き出し: 角を丸めた四角形 12">
              <a:extLst>
                <a:ext uri="{FF2B5EF4-FFF2-40B4-BE49-F238E27FC236}">
                  <a16:creationId xmlns:a16="http://schemas.microsoft.com/office/drawing/2014/main" id="{7D7AEF87-3736-4374-BFD7-3C5D617E3F6D}"/>
                </a:ext>
              </a:extLst>
            </p:cNvPr>
            <p:cNvSpPr/>
            <p:nvPr/>
          </p:nvSpPr>
          <p:spPr>
            <a:xfrm>
              <a:off x="1834924" y="2646151"/>
              <a:ext cx="3438525" cy="1210866"/>
            </a:xfrm>
            <a:prstGeom prst="wedgeRoundRectCallout">
              <a:avLst>
                <a:gd name="adj1" fmla="val -56090"/>
                <a:gd name="adj2" fmla="val -31700"/>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a:extLst>
                <a:ext uri="{FF2B5EF4-FFF2-40B4-BE49-F238E27FC236}">
                  <a16:creationId xmlns:a16="http://schemas.microsoft.com/office/drawing/2014/main" id="{0C58B9DF-9F5B-413E-8EB1-637D15D62567}"/>
                </a:ext>
              </a:extLst>
            </p:cNvPr>
            <p:cNvSpPr txBox="1">
              <a:spLocks/>
            </p:cNvSpPr>
            <p:nvPr/>
          </p:nvSpPr>
          <p:spPr>
            <a:xfrm>
              <a:off x="2185234" y="2788864"/>
              <a:ext cx="2828261" cy="1124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ct val="200000"/>
                </a:lnSpc>
                <a:buNone/>
              </a:pPr>
              <a:r>
                <a:rPr lang="ja-JP" altLang="en-US" sz="3200">
                  <a:solidFill>
                    <a:schemeClr val="bg1"/>
                  </a:solidFill>
                </a:rPr>
                <a:t>楽しみ方を</a:t>
              </a:r>
              <a:endParaRPr lang="en-US" altLang="ja-JP" sz="3200">
                <a:solidFill>
                  <a:schemeClr val="bg1"/>
                </a:solidFill>
              </a:endParaRPr>
            </a:p>
            <a:p>
              <a:pPr marL="0" indent="0" rtl="0" fontAlgn="base">
                <a:lnSpc>
                  <a:spcPct val="200000"/>
                </a:lnSpc>
                <a:buNone/>
              </a:pPr>
              <a:r>
                <a:rPr lang="ja-JP" altLang="en-US" sz="3200">
                  <a:solidFill>
                    <a:schemeClr val="bg1"/>
                  </a:solidFill>
                </a:rPr>
                <a:t>教えてあげるね！</a:t>
              </a:r>
            </a:p>
          </p:txBody>
        </p:sp>
      </p:grpSp>
      <p:grpSp>
        <p:nvGrpSpPr>
          <p:cNvPr id="6" name="グループ化 5">
            <a:extLst>
              <a:ext uri="{FF2B5EF4-FFF2-40B4-BE49-F238E27FC236}">
                <a16:creationId xmlns:a16="http://schemas.microsoft.com/office/drawing/2014/main" id="{7AF9866D-B290-4BD4-A20A-000356793776}"/>
              </a:ext>
            </a:extLst>
          </p:cNvPr>
          <p:cNvGrpSpPr/>
          <p:nvPr/>
        </p:nvGrpSpPr>
        <p:grpSpPr>
          <a:xfrm>
            <a:off x="161925" y="2981324"/>
            <a:ext cx="2632453" cy="3750989"/>
            <a:chOff x="161925" y="1047750"/>
            <a:chExt cx="3989441" cy="5684564"/>
          </a:xfrm>
        </p:grpSpPr>
        <p:sp>
          <p:nvSpPr>
            <p:cNvPr id="7" name="楕円 6">
              <a:extLst>
                <a:ext uri="{FF2B5EF4-FFF2-40B4-BE49-F238E27FC236}">
                  <a16:creationId xmlns:a16="http://schemas.microsoft.com/office/drawing/2014/main" id="{7DB71954-94DF-449A-B8F4-801FB43D24D6}"/>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B77DAF1F-0AE1-4A53-AA91-8FFFD2FC7172}"/>
                </a:ext>
              </a:extLst>
            </p:cNvPr>
            <p:cNvGrpSpPr/>
            <p:nvPr/>
          </p:nvGrpSpPr>
          <p:grpSpPr>
            <a:xfrm>
              <a:off x="638175" y="1047750"/>
              <a:ext cx="2907319" cy="5580393"/>
              <a:chOff x="638175" y="1047750"/>
              <a:chExt cx="2907319" cy="5580393"/>
            </a:xfrm>
          </p:grpSpPr>
          <p:pic>
            <p:nvPicPr>
              <p:cNvPr id="9" name="図 8" descr="食品, 挿絵 が含まれている画像&#10;&#10;自動的に生成された説明">
                <a:extLst>
                  <a:ext uri="{FF2B5EF4-FFF2-40B4-BE49-F238E27FC236}">
                    <a16:creationId xmlns:a16="http://schemas.microsoft.com/office/drawing/2014/main" id="{B34D7BED-5BA5-41AD-BCC8-55518BE28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0" name="楕円 9">
                <a:extLst>
                  <a:ext uri="{FF2B5EF4-FFF2-40B4-BE49-F238E27FC236}">
                    <a16:creationId xmlns:a16="http://schemas.microsoft.com/office/drawing/2014/main" id="{086C234D-DCA4-4361-B114-09A3C6B17877}"/>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5" name="タイトル 1">
            <a:extLst>
              <a:ext uri="{FF2B5EF4-FFF2-40B4-BE49-F238E27FC236}">
                <a16:creationId xmlns:a16="http://schemas.microsoft.com/office/drawing/2014/main" id="{06906C7E-9D82-468B-BFE0-03260F5A47A1}"/>
              </a:ext>
            </a:extLst>
          </p:cNvPr>
          <p:cNvSpPr txBox="1">
            <a:spLocks/>
          </p:cNvSpPr>
          <p:nvPr/>
        </p:nvSpPr>
        <p:spPr>
          <a:xfrm>
            <a:off x="913367" y="316397"/>
            <a:ext cx="3011462" cy="413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spc="600"/>
              <a:t>びじゅつかん</a:t>
            </a:r>
          </a:p>
        </p:txBody>
      </p:sp>
      <p:sp>
        <p:nvSpPr>
          <p:cNvPr id="16" name="タイトル 1">
            <a:extLst>
              <a:ext uri="{FF2B5EF4-FFF2-40B4-BE49-F238E27FC236}">
                <a16:creationId xmlns:a16="http://schemas.microsoft.com/office/drawing/2014/main" id="{246F898D-3B0E-4A19-8CD0-12266FD6B8C0}"/>
              </a:ext>
            </a:extLst>
          </p:cNvPr>
          <p:cNvSpPr txBox="1">
            <a:spLocks/>
          </p:cNvSpPr>
          <p:nvPr/>
        </p:nvSpPr>
        <p:spPr>
          <a:xfrm>
            <a:off x="2794378" y="3710624"/>
            <a:ext cx="3290734" cy="23392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spc="600">
                <a:solidFill>
                  <a:schemeClr val="bg1"/>
                </a:solidFill>
              </a:rPr>
              <a:t>たの　　かた</a:t>
            </a:r>
            <a:endParaRPr lang="en-US" altLang="ja-JP" sz="2000" spc="600">
              <a:solidFill>
                <a:schemeClr val="bg1"/>
              </a:solidFill>
            </a:endParaRPr>
          </a:p>
          <a:p>
            <a:endParaRPr lang="en-US" altLang="ja-JP" sz="2000" spc="600">
              <a:solidFill>
                <a:schemeClr val="bg1"/>
              </a:solidFill>
            </a:endParaRPr>
          </a:p>
          <a:p>
            <a:endParaRPr lang="en-US" altLang="ja-JP" sz="2000" spc="600">
              <a:solidFill>
                <a:schemeClr val="bg1"/>
              </a:solidFill>
            </a:endParaRPr>
          </a:p>
          <a:p>
            <a:endParaRPr lang="en-US" altLang="ja-JP" sz="2000" spc="600">
              <a:solidFill>
                <a:schemeClr val="bg1"/>
              </a:solidFill>
            </a:endParaRPr>
          </a:p>
          <a:p>
            <a:r>
              <a:rPr lang="ja-JP" altLang="en-US" sz="2000" spc="600">
                <a:solidFill>
                  <a:schemeClr val="bg1"/>
                </a:solidFill>
              </a:rPr>
              <a:t>おし</a:t>
            </a:r>
          </a:p>
        </p:txBody>
      </p:sp>
    </p:spTree>
    <p:extLst>
      <p:ext uri="{BB962C8B-B14F-4D97-AF65-F5344CB8AC3E}">
        <p14:creationId xmlns:p14="http://schemas.microsoft.com/office/powerpoint/2010/main" val="267854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77AF6B-8B83-4695-A001-8E22674E2597}"/>
              </a:ext>
            </a:extLst>
          </p:cNvPr>
          <p:cNvSpPr>
            <a:spLocks noGrp="1"/>
          </p:cNvSpPr>
          <p:nvPr>
            <p:ph type="title"/>
          </p:nvPr>
        </p:nvSpPr>
        <p:spPr>
          <a:xfrm>
            <a:off x="2283520" y="1508986"/>
            <a:ext cx="10158609" cy="3444081"/>
          </a:xfrm>
        </p:spPr>
        <p:txBody>
          <a:bodyPr>
            <a:noAutofit/>
          </a:bodyPr>
          <a:lstStyle/>
          <a:p>
            <a:r>
              <a:rPr kumimoji="1" lang="ja-JP" altLang="en-US" sz="6000" spc="600">
                <a:solidFill>
                  <a:schemeClr val="bg1">
                    <a:lumMod val="95000"/>
                  </a:schemeClr>
                </a:solidFill>
              </a:rPr>
              <a:t>美術館は</a:t>
            </a:r>
            <a:r>
              <a:rPr kumimoji="1" lang="en-US" altLang="ja-JP" sz="6000" spc="600">
                <a:solidFill>
                  <a:schemeClr val="bg1">
                    <a:lumMod val="95000"/>
                  </a:schemeClr>
                </a:solidFill>
              </a:rPr>
              <a:t/>
            </a:r>
            <a:br>
              <a:rPr kumimoji="1" lang="en-US" altLang="ja-JP" sz="6000" spc="600">
                <a:solidFill>
                  <a:schemeClr val="bg1">
                    <a:lumMod val="95000"/>
                  </a:schemeClr>
                </a:solidFill>
              </a:rPr>
            </a:br>
            <a:r>
              <a:rPr kumimoji="1" lang="en-US" altLang="ja-JP" sz="6000" spc="600">
                <a:solidFill>
                  <a:schemeClr val="bg1">
                    <a:lumMod val="95000"/>
                  </a:schemeClr>
                </a:solidFill>
              </a:rPr>
              <a:t/>
            </a:r>
            <a:br>
              <a:rPr kumimoji="1" lang="en-US" altLang="ja-JP" sz="6000" spc="600">
                <a:solidFill>
                  <a:schemeClr val="bg1">
                    <a:lumMod val="95000"/>
                  </a:schemeClr>
                </a:solidFill>
              </a:rPr>
            </a:br>
            <a:r>
              <a:rPr kumimoji="1" lang="ja-JP" altLang="en-US" sz="6000" u="sng" spc="600">
                <a:solidFill>
                  <a:schemeClr val="bg1">
                    <a:lumMod val="95000"/>
                  </a:schemeClr>
                </a:solidFill>
              </a:rPr>
              <a:t>実物の絵</a:t>
            </a:r>
            <a:r>
              <a:rPr kumimoji="1" lang="ja-JP" altLang="en-US" sz="6000" spc="600">
                <a:solidFill>
                  <a:schemeClr val="bg1">
                    <a:lumMod val="95000"/>
                  </a:schemeClr>
                </a:solidFill>
              </a:rPr>
              <a:t>が見られる場所</a:t>
            </a:r>
          </a:p>
        </p:txBody>
      </p:sp>
      <p:sp>
        <p:nvSpPr>
          <p:cNvPr id="3" name="タイトル 1">
            <a:extLst>
              <a:ext uri="{FF2B5EF4-FFF2-40B4-BE49-F238E27FC236}">
                <a16:creationId xmlns:a16="http://schemas.microsoft.com/office/drawing/2014/main" id="{989349B2-2FDA-43DF-9DFD-5D623A19DBFB}"/>
              </a:ext>
            </a:extLst>
          </p:cNvPr>
          <p:cNvSpPr txBox="1">
            <a:spLocks/>
          </p:cNvSpPr>
          <p:nvPr/>
        </p:nvSpPr>
        <p:spPr>
          <a:xfrm>
            <a:off x="2273494" y="777304"/>
            <a:ext cx="10362943" cy="34440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800" spc="600"/>
              <a:t>びじゅつかん</a:t>
            </a:r>
            <a:endParaRPr lang="en-US" altLang="ja-JP" sz="2800" spc="600"/>
          </a:p>
          <a:p>
            <a:endParaRPr lang="en-US" altLang="ja-JP" sz="2800" spc="600"/>
          </a:p>
          <a:p>
            <a:endParaRPr lang="en-US" altLang="ja-JP" sz="2800" spc="600"/>
          </a:p>
          <a:p>
            <a:r>
              <a:rPr lang="en-US" altLang="ja-JP" sz="2800" spc="600"/>
              <a:t/>
            </a:r>
            <a:br>
              <a:rPr lang="en-US" altLang="ja-JP" sz="2800" spc="600"/>
            </a:br>
            <a:r>
              <a:rPr lang="ja-JP" altLang="en-US" sz="2800" spc="600"/>
              <a:t>じつぶつ　 　  え　　　　 み　　　　　　　　　 ば しょ</a:t>
            </a:r>
          </a:p>
        </p:txBody>
      </p:sp>
    </p:spTree>
    <p:extLst>
      <p:ext uri="{BB962C8B-B14F-4D97-AF65-F5344CB8AC3E}">
        <p14:creationId xmlns:p14="http://schemas.microsoft.com/office/powerpoint/2010/main" val="201049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館外観">
            <a:extLst>
              <a:ext uri="{FF2B5EF4-FFF2-40B4-BE49-F238E27FC236}">
                <a16:creationId xmlns:a16="http://schemas.microsoft.com/office/drawing/2014/main" id="{DC2F0058-5163-41C1-BBCC-AFA1264690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60" r="813" b="13998"/>
          <a:stretch/>
        </p:blipFill>
        <p:spPr bwMode="auto">
          <a:xfrm>
            <a:off x="4424656" y="767654"/>
            <a:ext cx="7474329" cy="4300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吹き出し: 角を丸めた四角形 8">
            <a:extLst>
              <a:ext uri="{FF2B5EF4-FFF2-40B4-BE49-F238E27FC236}">
                <a16:creationId xmlns:a16="http://schemas.microsoft.com/office/drawing/2014/main" id="{7A00226A-B7A0-4CE9-97F2-CD4C19F27069}"/>
              </a:ext>
            </a:extLst>
          </p:cNvPr>
          <p:cNvSpPr/>
          <p:nvPr/>
        </p:nvSpPr>
        <p:spPr>
          <a:xfrm>
            <a:off x="3448506" y="5071226"/>
            <a:ext cx="3568743" cy="1329380"/>
          </a:xfrm>
          <a:prstGeom prst="wedgeRoundRectCallout">
            <a:avLst>
              <a:gd name="adj1" fmla="val -58588"/>
              <a:gd name="adj2" fmla="val -44734"/>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962025" y="191761"/>
            <a:ext cx="10515600" cy="1300957"/>
          </a:xfrm>
        </p:spPr>
        <p:txBody>
          <a:bodyPr>
            <a:normAutofit/>
          </a:bodyPr>
          <a:lstStyle/>
          <a:p>
            <a:r>
              <a:rPr kumimoji="1" lang="ja-JP" altLang="en-US" sz="4000"/>
              <a:t>玄　関</a:t>
            </a:r>
          </a:p>
        </p:txBody>
      </p:sp>
      <p:grpSp>
        <p:nvGrpSpPr>
          <p:cNvPr id="5" name="グループ化 4">
            <a:extLst>
              <a:ext uri="{FF2B5EF4-FFF2-40B4-BE49-F238E27FC236}">
                <a16:creationId xmlns:a16="http://schemas.microsoft.com/office/drawing/2014/main" id="{0E17ABE4-8BA6-4CB3-8E26-5C675A3A06BB}"/>
              </a:ext>
            </a:extLst>
          </p:cNvPr>
          <p:cNvGrpSpPr/>
          <p:nvPr/>
        </p:nvGrpSpPr>
        <p:grpSpPr>
          <a:xfrm>
            <a:off x="560314" y="925159"/>
            <a:ext cx="3742071" cy="2645352"/>
            <a:chOff x="560314" y="925159"/>
            <a:chExt cx="3742071" cy="2645352"/>
          </a:xfrm>
        </p:grpSpPr>
        <p:sp>
          <p:nvSpPr>
            <p:cNvPr id="4" name="正方形/長方形 3">
              <a:extLst>
                <a:ext uri="{FF2B5EF4-FFF2-40B4-BE49-F238E27FC236}">
                  <a16:creationId xmlns:a16="http://schemas.microsoft.com/office/drawing/2014/main" id="{4AA89EFE-C4E1-4AA8-B6F3-7DCDE6121F5C}"/>
                </a:ext>
              </a:extLst>
            </p:cNvPr>
            <p:cNvSpPr/>
            <p:nvPr/>
          </p:nvSpPr>
          <p:spPr>
            <a:xfrm>
              <a:off x="714375" y="1057275"/>
              <a:ext cx="3314700" cy="24773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神戸市立小磯記念美術館 – imagebean">
              <a:extLst>
                <a:ext uri="{FF2B5EF4-FFF2-40B4-BE49-F238E27FC236}">
                  <a16:creationId xmlns:a16="http://schemas.microsoft.com/office/drawing/2014/main" id="{52C812F3-EE38-47BD-A9D2-E4EA981CF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14" y="925159"/>
              <a:ext cx="3742071" cy="264535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楕円 2">
            <a:extLst>
              <a:ext uri="{FF2B5EF4-FFF2-40B4-BE49-F238E27FC236}">
                <a16:creationId xmlns:a16="http://schemas.microsoft.com/office/drawing/2014/main" id="{27366FF3-A215-4E24-AFDD-A42FAA0A2855}"/>
              </a:ext>
            </a:extLst>
          </p:cNvPr>
          <p:cNvSpPr/>
          <p:nvPr/>
        </p:nvSpPr>
        <p:spPr>
          <a:xfrm>
            <a:off x="7765748" y="3699102"/>
            <a:ext cx="230767" cy="2412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2">
            <a:extLst>
              <a:ext uri="{FF2B5EF4-FFF2-40B4-BE49-F238E27FC236}">
                <a16:creationId xmlns:a16="http://schemas.microsoft.com/office/drawing/2014/main" id="{816D065E-A318-44D8-9FD9-8CBE15729277}"/>
              </a:ext>
            </a:extLst>
          </p:cNvPr>
          <p:cNvSpPr txBox="1">
            <a:spLocks/>
          </p:cNvSpPr>
          <p:nvPr/>
        </p:nvSpPr>
        <p:spPr>
          <a:xfrm>
            <a:off x="3839947" y="5716864"/>
            <a:ext cx="4944457" cy="859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buNone/>
            </a:pPr>
            <a:r>
              <a:rPr lang="ja-JP" altLang="en-US" sz="3200">
                <a:solidFill>
                  <a:schemeClr val="bg1"/>
                </a:solidFill>
              </a:rPr>
              <a:t>入口は一つだよ</a:t>
            </a:r>
          </a:p>
        </p:txBody>
      </p:sp>
      <p:sp>
        <p:nvSpPr>
          <p:cNvPr id="17" name="楕円 16">
            <a:extLst>
              <a:ext uri="{FF2B5EF4-FFF2-40B4-BE49-F238E27FC236}">
                <a16:creationId xmlns:a16="http://schemas.microsoft.com/office/drawing/2014/main" id="{8A6238F3-CCA7-42C6-8116-7BD54DA13D46}"/>
              </a:ext>
            </a:extLst>
          </p:cNvPr>
          <p:cNvSpPr/>
          <p:nvPr/>
        </p:nvSpPr>
        <p:spPr>
          <a:xfrm>
            <a:off x="2244493" y="3169027"/>
            <a:ext cx="230767" cy="2412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5815D74D-D74C-46FF-8272-7C69D4881B24}"/>
              </a:ext>
            </a:extLst>
          </p:cNvPr>
          <p:cNvGrpSpPr/>
          <p:nvPr/>
        </p:nvGrpSpPr>
        <p:grpSpPr>
          <a:xfrm>
            <a:off x="161925" y="2981324"/>
            <a:ext cx="2632453" cy="3750989"/>
            <a:chOff x="161925" y="1047750"/>
            <a:chExt cx="3989441" cy="5684564"/>
          </a:xfrm>
        </p:grpSpPr>
        <p:sp>
          <p:nvSpPr>
            <p:cNvPr id="19" name="楕円 18">
              <a:extLst>
                <a:ext uri="{FF2B5EF4-FFF2-40B4-BE49-F238E27FC236}">
                  <a16:creationId xmlns:a16="http://schemas.microsoft.com/office/drawing/2014/main" id="{EEF92C17-0E9C-4B5A-B09B-2C6B9E049A15}"/>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922835E1-D45B-410F-B8A2-D222C55002CA}"/>
                </a:ext>
              </a:extLst>
            </p:cNvPr>
            <p:cNvGrpSpPr/>
            <p:nvPr/>
          </p:nvGrpSpPr>
          <p:grpSpPr>
            <a:xfrm>
              <a:off x="638175" y="1047750"/>
              <a:ext cx="2907319" cy="5580393"/>
              <a:chOff x="638175" y="1047750"/>
              <a:chExt cx="2907319" cy="5580393"/>
            </a:xfrm>
          </p:grpSpPr>
          <p:pic>
            <p:nvPicPr>
              <p:cNvPr id="21" name="図 20" descr="食品, 挿絵 が含まれている画像&#10;&#10;自動的に生成された説明">
                <a:extLst>
                  <a:ext uri="{FF2B5EF4-FFF2-40B4-BE49-F238E27FC236}">
                    <a16:creationId xmlns:a16="http://schemas.microsoft.com/office/drawing/2014/main" id="{E5009115-52BA-4A69-BA60-DF54C67EA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22" name="楕円 21">
                <a:extLst>
                  <a:ext uri="{FF2B5EF4-FFF2-40B4-BE49-F238E27FC236}">
                    <a16:creationId xmlns:a16="http://schemas.microsoft.com/office/drawing/2014/main" id="{CF64E73B-3490-4BF3-A6AE-FE2E83BE786B}"/>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3" name="タイトル 1">
            <a:extLst>
              <a:ext uri="{FF2B5EF4-FFF2-40B4-BE49-F238E27FC236}">
                <a16:creationId xmlns:a16="http://schemas.microsoft.com/office/drawing/2014/main" id="{6AAE314D-E372-4C32-BD76-824ADC1D64FD}"/>
              </a:ext>
            </a:extLst>
          </p:cNvPr>
          <p:cNvSpPr txBox="1">
            <a:spLocks/>
          </p:cNvSpPr>
          <p:nvPr/>
        </p:nvSpPr>
        <p:spPr>
          <a:xfrm>
            <a:off x="1022750" y="123023"/>
            <a:ext cx="2817197" cy="413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spc="600"/>
              <a:t>げんかん</a:t>
            </a:r>
          </a:p>
        </p:txBody>
      </p:sp>
      <p:sp>
        <p:nvSpPr>
          <p:cNvPr id="24" name="タイトル 1">
            <a:extLst>
              <a:ext uri="{FF2B5EF4-FFF2-40B4-BE49-F238E27FC236}">
                <a16:creationId xmlns:a16="http://schemas.microsoft.com/office/drawing/2014/main" id="{B56DD70C-7010-4F56-8264-7C6B5BCFDDBD}"/>
              </a:ext>
            </a:extLst>
          </p:cNvPr>
          <p:cNvSpPr txBox="1">
            <a:spLocks/>
          </p:cNvSpPr>
          <p:nvPr/>
        </p:nvSpPr>
        <p:spPr>
          <a:xfrm>
            <a:off x="3839948" y="5307342"/>
            <a:ext cx="3362236" cy="8596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spc="600">
                <a:solidFill>
                  <a:schemeClr val="bg1"/>
                </a:solidFill>
              </a:rPr>
              <a:t>いりぐち　　</a:t>
            </a:r>
          </a:p>
        </p:txBody>
      </p:sp>
    </p:spTree>
    <p:extLst>
      <p:ext uri="{BB962C8B-B14F-4D97-AF65-F5344CB8AC3E}">
        <p14:creationId xmlns:p14="http://schemas.microsoft.com/office/powerpoint/2010/main" val="100252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8" grpId="0"/>
      <p:bldP spid="17"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992847" y="299361"/>
            <a:ext cx="10515600" cy="1300957"/>
          </a:xfrm>
        </p:spPr>
        <p:txBody>
          <a:bodyPr>
            <a:normAutofit/>
          </a:bodyPr>
          <a:lstStyle/>
          <a:p>
            <a:r>
              <a:rPr kumimoji="1" lang="ja-JP" altLang="en-US" sz="4000"/>
              <a:t>美術館の中</a:t>
            </a:r>
          </a:p>
        </p:txBody>
      </p:sp>
      <p:grpSp>
        <p:nvGrpSpPr>
          <p:cNvPr id="6" name="グループ化 5">
            <a:extLst>
              <a:ext uri="{FF2B5EF4-FFF2-40B4-BE49-F238E27FC236}">
                <a16:creationId xmlns:a16="http://schemas.microsoft.com/office/drawing/2014/main" id="{F5525510-BDF0-44A5-B7D6-6367A0F918B6}"/>
              </a:ext>
            </a:extLst>
          </p:cNvPr>
          <p:cNvGrpSpPr/>
          <p:nvPr/>
        </p:nvGrpSpPr>
        <p:grpSpPr>
          <a:xfrm>
            <a:off x="5088037" y="449830"/>
            <a:ext cx="6111116" cy="4386267"/>
            <a:chOff x="2105025" y="1362075"/>
            <a:chExt cx="7458075" cy="5353050"/>
          </a:xfrm>
        </p:grpSpPr>
        <p:sp>
          <p:nvSpPr>
            <p:cNvPr id="4" name="正方形/長方形 3">
              <a:extLst>
                <a:ext uri="{FF2B5EF4-FFF2-40B4-BE49-F238E27FC236}">
                  <a16:creationId xmlns:a16="http://schemas.microsoft.com/office/drawing/2014/main" id="{A918D16F-809F-437A-A800-56787B1F10F6}"/>
                </a:ext>
              </a:extLst>
            </p:cNvPr>
            <p:cNvSpPr/>
            <p:nvPr/>
          </p:nvSpPr>
          <p:spPr>
            <a:xfrm>
              <a:off x="2105025" y="1362075"/>
              <a:ext cx="7458075" cy="53530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2" descr="神戸市立小磯記念美術館 – imagebean">
              <a:extLst>
                <a:ext uri="{FF2B5EF4-FFF2-40B4-BE49-F238E27FC236}">
                  <a16:creationId xmlns:a16="http://schemas.microsoft.com/office/drawing/2014/main" id="{E0F37959-F4C9-4BDC-8B8B-00B2811A1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469" y="1468401"/>
              <a:ext cx="7410303" cy="5238506"/>
            </a:xfrm>
            <a:prstGeom prst="rect">
              <a:avLst/>
            </a:prstGeom>
            <a:extLst>
              <a:ext uri="{909E8E84-426E-40DD-AFC4-6F175D3DCCD1}">
                <a14:hiddenFill xmlns:a14="http://schemas.microsoft.com/office/drawing/2010/main">
                  <a:solidFill>
                    <a:srgbClr val="FFFFFF"/>
                  </a:solidFill>
                </a14:hiddenFill>
              </a:ext>
            </a:extLst>
          </p:spPr>
        </p:pic>
      </p:grpSp>
      <p:sp>
        <p:nvSpPr>
          <p:cNvPr id="3" name="楕円 2">
            <a:extLst>
              <a:ext uri="{FF2B5EF4-FFF2-40B4-BE49-F238E27FC236}">
                <a16:creationId xmlns:a16="http://schemas.microsoft.com/office/drawing/2014/main" id="{485369BB-2BFF-4E56-8F63-BC28DF5125BC}"/>
              </a:ext>
            </a:extLst>
          </p:cNvPr>
          <p:cNvSpPr/>
          <p:nvPr/>
        </p:nvSpPr>
        <p:spPr>
          <a:xfrm>
            <a:off x="7315567" y="3882329"/>
            <a:ext cx="318976" cy="2977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F6E3DF60-CB4E-491C-B463-E2D62DECA0C5}"/>
              </a:ext>
            </a:extLst>
          </p:cNvPr>
          <p:cNvGrpSpPr/>
          <p:nvPr/>
        </p:nvGrpSpPr>
        <p:grpSpPr>
          <a:xfrm>
            <a:off x="6829046" y="1672238"/>
            <a:ext cx="2361522" cy="2447700"/>
            <a:chOff x="4279948" y="2870757"/>
            <a:chExt cx="2856960" cy="2954160"/>
          </a:xfrm>
        </p:grpSpPr>
        <mc:AlternateContent xmlns:mc="http://schemas.openxmlformats.org/markup-compatibility/2006" xmlns:p14="http://schemas.microsoft.com/office/powerpoint/2010/main">
          <mc:Choice Requires="p14">
            <p:contentPart p14:bwMode="auto" r:id="rId3">
              <p14:nvContentPartPr>
                <p14:cNvPr id="5" name="インク 4">
                  <a:extLst>
                    <a:ext uri="{FF2B5EF4-FFF2-40B4-BE49-F238E27FC236}">
                      <a16:creationId xmlns:a16="http://schemas.microsoft.com/office/drawing/2014/main" id="{DCBC3172-7403-4ED8-B6B1-3EC749C23294}"/>
                    </a:ext>
                  </a:extLst>
                </p14:cNvPr>
                <p14:cNvContentPartPr/>
                <p14:nvPr/>
              </p14:nvContentPartPr>
              <p14:xfrm>
                <a:off x="4279948" y="2870757"/>
                <a:ext cx="2856960" cy="2954160"/>
              </p14:xfrm>
            </p:contentPart>
          </mc:Choice>
          <mc:Fallback xmlns="">
            <p:pic>
              <p:nvPicPr>
                <p:cNvPr id="5" name="インク 4">
                  <a:extLst>
                    <a:ext uri="{FF2B5EF4-FFF2-40B4-BE49-F238E27FC236}">
                      <a16:creationId xmlns:a16="http://schemas.microsoft.com/office/drawing/2014/main" id="{DCBC3172-7403-4ED8-B6B1-3EC749C23294}"/>
                    </a:ext>
                  </a:extLst>
                </p:cNvPr>
                <p:cNvPicPr/>
                <p:nvPr/>
              </p:nvPicPr>
              <p:blipFill>
                <a:blip r:embed="rId4"/>
                <a:stretch>
                  <a:fillRect/>
                </a:stretch>
              </p:blipFill>
              <p:spPr>
                <a:xfrm>
                  <a:off x="4236397" y="2827307"/>
                  <a:ext cx="2943627" cy="304062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インク 10">
                  <a:extLst>
                    <a:ext uri="{FF2B5EF4-FFF2-40B4-BE49-F238E27FC236}">
                      <a16:creationId xmlns:a16="http://schemas.microsoft.com/office/drawing/2014/main" id="{179CD7F7-4CB0-4AD3-8A4E-215BBAEF20F0}"/>
                    </a:ext>
                  </a:extLst>
                </p14:cNvPr>
                <p14:cNvContentPartPr/>
                <p14:nvPr/>
              </p14:nvContentPartPr>
              <p14:xfrm>
                <a:off x="6511228" y="5347197"/>
                <a:ext cx="197640" cy="252720"/>
              </p14:xfrm>
            </p:contentPart>
          </mc:Choice>
          <mc:Fallback xmlns="">
            <p:pic>
              <p:nvPicPr>
                <p:cNvPr id="11" name="インク 10">
                  <a:extLst>
                    <a:ext uri="{FF2B5EF4-FFF2-40B4-BE49-F238E27FC236}">
                      <a16:creationId xmlns:a16="http://schemas.microsoft.com/office/drawing/2014/main" id="{179CD7F7-4CB0-4AD3-8A4E-215BBAEF20F0}"/>
                    </a:ext>
                  </a:extLst>
                </p:cNvPr>
                <p:cNvPicPr/>
                <p:nvPr/>
              </p:nvPicPr>
              <p:blipFill>
                <a:blip r:embed="rId6"/>
                <a:stretch>
                  <a:fillRect/>
                </a:stretch>
              </p:blipFill>
              <p:spPr>
                <a:xfrm>
                  <a:off x="6467791" y="5303774"/>
                  <a:ext cx="284080" cy="339131"/>
                </a:xfrm>
                <a:prstGeom prst="rect">
                  <a:avLst/>
                </a:prstGeom>
              </p:spPr>
            </p:pic>
          </mc:Fallback>
        </mc:AlternateContent>
      </p:grpSp>
      <p:sp>
        <p:nvSpPr>
          <p:cNvPr id="13" name="四角形: 角を丸くする 12">
            <a:extLst>
              <a:ext uri="{FF2B5EF4-FFF2-40B4-BE49-F238E27FC236}">
                <a16:creationId xmlns:a16="http://schemas.microsoft.com/office/drawing/2014/main" id="{C7298138-C15F-4D31-97AC-AD496C5F0BAA}"/>
              </a:ext>
            </a:extLst>
          </p:cNvPr>
          <p:cNvSpPr/>
          <p:nvPr/>
        </p:nvSpPr>
        <p:spPr>
          <a:xfrm>
            <a:off x="2684160" y="4923220"/>
            <a:ext cx="4144886" cy="1532490"/>
          </a:xfrm>
          <a:prstGeom prst="roundRect">
            <a:avLst>
              <a:gd name="adj" fmla="val 17404"/>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ー 2">
            <a:extLst>
              <a:ext uri="{FF2B5EF4-FFF2-40B4-BE49-F238E27FC236}">
                <a16:creationId xmlns:a16="http://schemas.microsoft.com/office/drawing/2014/main" id="{78D0F29D-848A-4163-93B0-6E8C4AD36CA4}"/>
              </a:ext>
            </a:extLst>
          </p:cNvPr>
          <p:cNvSpPr txBox="1">
            <a:spLocks/>
          </p:cNvSpPr>
          <p:nvPr/>
        </p:nvSpPr>
        <p:spPr>
          <a:xfrm>
            <a:off x="2990471" y="4901282"/>
            <a:ext cx="5682919" cy="148924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3200">
                <a:solidFill>
                  <a:schemeClr val="bg1"/>
                </a:solidFill>
              </a:rPr>
              <a:t>つながっているから</a:t>
            </a:r>
            <a:endParaRPr lang="en-US" altLang="ja-JP" sz="3200">
              <a:solidFill>
                <a:schemeClr val="bg1"/>
              </a:solidFill>
            </a:endParaRPr>
          </a:p>
          <a:p>
            <a:pPr marL="0" indent="0">
              <a:lnSpc>
                <a:spcPct val="150000"/>
              </a:lnSpc>
              <a:buNone/>
            </a:pPr>
            <a:r>
              <a:rPr lang="ja-JP" altLang="en-US" sz="3200">
                <a:solidFill>
                  <a:schemeClr val="bg1"/>
                </a:solidFill>
              </a:rPr>
              <a:t>まよわないよ！</a:t>
            </a:r>
            <a:endParaRPr lang="ja-JP" altLang="en-US" sz="4000">
              <a:solidFill>
                <a:schemeClr val="bg1"/>
              </a:solidFill>
            </a:endParaRPr>
          </a:p>
        </p:txBody>
      </p:sp>
      <p:grpSp>
        <p:nvGrpSpPr>
          <p:cNvPr id="15" name="グループ化 14">
            <a:extLst>
              <a:ext uri="{FF2B5EF4-FFF2-40B4-BE49-F238E27FC236}">
                <a16:creationId xmlns:a16="http://schemas.microsoft.com/office/drawing/2014/main" id="{942305DB-F5BA-4037-96E6-33B7EFA3D517}"/>
              </a:ext>
            </a:extLst>
          </p:cNvPr>
          <p:cNvGrpSpPr/>
          <p:nvPr/>
        </p:nvGrpSpPr>
        <p:grpSpPr>
          <a:xfrm>
            <a:off x="161925" y="2981324"/>
            <a:ext cx="2632453" cy="3750989"/>
            <a:chOff x="161925" y="1047750"/>
            <a:chExt cx="3989441" cy="5684564"/>
          </a:xfrm>
        </p:grpSpPr>
        <p:sp>
          <p:nvSpPr>
            <p:cNvPr id="16" name="楕円 15">
              <a:extLst>
                <a:ext uri="{FF2B5EF4-FFF2-40B4-BE49-F238E27FC236}">
                  <a16:creationId xmlns:a16="http://schemas.microsoft.com/office/drawing/2014/main" id="{6E46A44E-0B5D-4E4F-A966-DD94E38416A4}"/>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E4C304C1-F517-4485-B81C-369041561E4E}"/>
                </a:ext>
              </a:extLst>
            </p:cNvPr>
            <p:cNvGrpSpPr/>
            <p:nvPr/>
          </p:nvGrpSpPr>
          <p:grpSpPr>
            <a:xfrm>
              <a:off x="638175" y="1047750"/>
              <a:ext cx="2907319" cy="5580393"/>
              <a:chOff x="638175" y="1047750"/>
              <a:chExt cx="2907319" cy="5580393"/>
            </a:xfrm>
          </p:grpSpPr>
          <p:pic>
            <p:nvPicPr>
              <p:cNvPr id="18" name="図 17" descr="食品, 挿絵 が含まれている画像&#10;&#10;自動的に生成された説明">
                <a:extLst>
                  <a:ext uri="{FF2B5EF4-FFF2-40B4-BE49-F238E27FC236}">
                    <a16:creationId xmlns:a16="http://schemas.microsoft.com/office/drawing/2014/main" id="{67335E61-FE6D-42E3-B3DC-20A65B1121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9" name="楕円 18">
                <a:extLst>
                  <a:ext uri="{FF2B5EF4-FFF2-40B4-BE49-F238E27FC236}">
                    <a16:creationId xmlns:a16="http://schemas.microsoft.com/office/drawing/2014/main" id="{D0012233-69C4-442B-B916-1E964E372528}"/>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タイトル 1">
            <a:extLst>
              <a:ext uri="{FF2B5EF4-FFF2-40B4-BE49-F238E27FC236}">
                <a16:creationId xmlns:a16="http://schemas.microsoft.com/office/drawing/2014/main" id="{64594141-0F04-436B-A2D5-64BEEAD26697}"/>
              </a:ext>
            </a:extLst>
          </p:cNvPr>
          <p:cNvSpPr txBox="1">
            <a:spLocks/>
          </p:cNvSpPr>
          <p:nvPr/>
        </p:nvSpPr>
        <p:spPr>
          <a:xfrm>
            <a:off x="992847" y="243072"/>
            <a:ext cx="3785556" cy="413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1800" spc="600"/>
              <a:t>びじゅつかん　 なか</a:t>
            </a:r>
          </a:p>
        </p:txBody>
      </p:sp>
    </p:spTree>
    <p:extLst>
      <p:ext uri="{BB962C8B-B14F-4D97-AF65-F5344CB8AC3E}">
        <p14:creationId xmlns:p14="http://schemas.microsoft.com/office/powerpoint/2010/main" val="207393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7A00226A-B7A0-4CE9-97F2-CD4C19F27069}"/>
              </a:ext>
            </a:extLst>
          </p:cNvPr>
          <p:cNvSpPr/>
          <p:nvPr/>
        </p:nvSpPr>
        <p:spPr>
          <a:xfrm>
            <a:off x="2561138" y="4885981"/>
            <a:ext cx="5247222" cy="1777593"/>
          </a:xfrm>
          <a:prstGeom prst="wedgeRoundRectCallout">
            <a:avLst>
              <a:gd name="adj1" fmla="val -45040"/>
              <a:gd name="adj2" fmla="val -59968"/>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049F05CB-7316-4002-BDD5-F1FF2BCF18ED}"/>
              </a:ext>
            </a:extLst>
          </p:cNvPr>
          <p:cNvGrpSpPr/>
          <p:nvPr/>
        </p:nvGrpSpPr>
        <p:grpSpPr>
          <a:xfrm>
            <a:off x="560314" y="925159"/>
            <a:ext cx="3742071" cy="2645352"/>
            <a:chOff x="560314" y="925159"/>
            <a:chExt cx="3742071" cy="2645352"/>
          </a:xfrm>
        </p:grpSpPr>
        <p:sp>
          <p:nvSpPr>
            <p:cNvPr id="21" name="正方形/長方形 20">
              <a:extLst>
                <a:ext uri="{FF2B5EF4-FFF2-40B4-BE49-F238E27FC236}">
                  <a16:creationId xmlns:a16="http://schemas.microsoft.com/office/drawing/2014/main" id="{9AF4C5C3-4BBD-4877-9298-E336AE8C3467}"/>
                </a:ext>
              </a:extLst>
            </p:cNvPr>
            <p:cNvSpPr/>
            <p:nvPr/>
          </p:nvSpPr>
          <p:spPr>
            <a:xfrm>
              <a:off x="714375" y="1057275"/>
              <a:ext cx="3314700" cy="24773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Picture 2" descr="神戸市立小磯記念美術館 – imagebean">
              <a:extLst>
                <a:ext uri="{FF2B5EF4-FFF2-40B4-BE49-F238E27FC236}">
                  <a16:creationId xmlns:a16="http://schemas.microsoft.com/office/drawing/2014/main" id="{0D7C1859-1D51-4075-AD75-529CBDABD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14" y="925159"/>
              <a:ext cx="3742071" cy="26453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962025" y="61118"/>
            <a:ext cx="10515600" cy="1300957"/>
          </a:xfrm>
        </p:spPr>
        <p:txBody>
          <a:bodyPr>
            <a:normAutofit/>
          </a:bodyPr>
          <a:lstStyle/>
          <a:p>
            <a:r>
              <a:rPr kumimoji="1" lang="ja-JP" altLang="en-US" sz="4000"/>
              <a:t>受付でチケットを買おう</a:t>
            </a:r>
          </a:p>
        </p:txBody>
      </p:sp>
      <p:grpSp>
        <p:nvGrpSpPr>
          <p:cNvPr id="15" name="グループ化 14">
            <a:extLst>
              <a:ext uri="{FF2B5EF4-FFF2-40B4-BE49-F238E27FC236}">
                <a16:creationId xmlns:a16="http://schemas.microsoft.com/office/drawing/2014/main" id="{84BD738A-81D0-46B4-B398-FCB2FEA04907}"/>
              </a:ext>
            </a:extLst>
          </p:cNvPr>
          <p:cNvGrpSpPr/>
          <p:nvPr/>
        </p:nvGrpSpPr>
        <p:grpSpPr>
          <a:xfrm>
            <a:off x="161925" y="2981324"/>
            <a:ext cx="2632453" cy="3750989"/>
            <a:chOff x="161925" y="1047750"/>
            <a:chExt cx="3989441" cy="5684564"/>
          </a:xfrm>
        </p:grpSpPr>
        <p:sp>
          <p:nvSpPr>
            <p:cNvPr id="16" name="楕円 15">
              <a:extLst>
                <a:ext uri="{FF2B5EF4-FFF2-40B4-BE49-F238E27FC236}">
                  <a16:creationId xmlns:a16="http://schemas.microsoft.com/office/drawing/2014/main" id="{DD894CDF-4A49-4DDB-9E0B-91A53E0568FE}"/>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8043AA0C-4802-4A17-BF42-03582F783B56}"/>
                </a:ext>
              </a:extLst>
            </p:cNvPr>
            <p:cNvGrpSpPr/>
            <p:nvPr/>
          </p:nvGrpSpPr>
          <p:grpSpPr>
            <a:xfrm>
              <a:off x="638175" y="1047750"/>
              <a:ext cx="2907319" cy="5580393"/>
              <a:chOff x="638175" y="1047750"/>
              <a:chExt cx="2907319" cy="5580393"/>
            </a:xfrm>
          </p:grpSpPr>
          <p:pic>
            <p:nvPicPr>
              <p:cNvPr id="18" name="図 17" descr="食品, 挿絵 が含まれている画像&#10;&#10;自動的に生成された説明">
                <a:extLst>
                  <a:ext uri="{FF2B5EF4-FFF2-40B4-BE49-F238E27FC236}">
                    <a16:creationId xmlns:a16="http://schemas.microsoft.com/office/drawing/2014/main" id="{9FFA92F2-218A-4DA6-B103-EDD161909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9" name="楕円 18">
                <a:extLst>
                  <a:ext uri="{FF2B5EF4-FFF2-40B4-BE49-F238E27FC236}">
                    <a16:creationId xmlns:a16="http://schemas.microsoft.com/office/drawing/2014/main" id="{F549A5DE-4F15-417A-BBBC-4E0B0C652FCC}"/>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5" name="図 4" descr="屋内, テーブル, キッチン, 座る が含まれている画像&#10;&#10;自動的に生成された説明">
            <a:extLst>
              <a:ext uri="{FF2B5EF4-FFF2-40B4-BE49-F238E27FC236}">
                <a16:creationId xmlns:a16="http://schemas.microsoft.com/office/drawing/2014/main" id="{30DDA8DC-2783-4BE1-8441-BDCF50B60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025" y="1025256"/>
            <a:ext cx="4989960" cy="3742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descr="タイル床とタイル壁がある建物&#10;&#10;中程度の精度で自動的に生成された説明">
            <a:extLst>
              <a:ext uri="{FF2B5EF4-FFF2-40B4-BE49-F238E27FC236}">
                <a16:creationId xmlns:a16="http://schemas.microsoft.com/office/drawing/2014/main" id="{3CF952AC-3549-4D74-8BF3-41E5BFFAB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005" y="3670142"/>
            <a:ext cx="3825075" cy="2868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矢印: 左 2">
            <a:extLst>
              <a:ext uri="{FF2B5EF4-FFF2-40B4-BE49-F238E27FC236}">
                <a16:creationId xmlns:a16="http://schemas.microsoft.com/office/drawing/2014/main" id="{FA8DB869-E6B5-4E6C-B48F-DD243DA0E646}"/>
              </a:ext>
            </a:extLst>
          </p:cNvPr>
          <p:cNvSpPr/>
          <p:nvPr/>
        </p:nvSpPr>
        <p:spPr>
          <a:xfrm rot="18889305">
            <a:off x="1503837" y="1770444"/>
            <a:ext cx="739149" cy="499435"/>
          </a:xfrm>
          <a:prstGeom prst="leftArrow">
            <a:avLst>
              <a:gd name="adj1" fmla="val 38889"/>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2">
            <a:extLst>
              <a:ext uri="{FF2B5EF4-FFF2-40B4-BE49-F238E27FC236}">
                <a16:creationId xmlns:a16="http://schemas.microsoft.com/office/drawing/2014/main" id="{816D065E-A318-44D8-9FD9-8CBE15729277}"/>
              </a:ext>
            </a:extLst>
          </p:cNvPr>
          <p:cNvSpPr txBox="1">
            <a:spLocks/>
          </p:cNvSpPr>
          <p:nvPr/>
        </p:nvSpPr>
        <p:spPr>
          <a:xfrm>
            <a:off x="2719441" y="5204558"/>
            <a:ext cx="5277564" cy="1459015"/>
          </a:xfrm>
          <a:prstGeom prst="rect">
            <a:avLst/>
          </a:prstGeom>
          <a:ln>
            <a:no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ct val="150000"/>
              </a:lnSpc>
              <a:buNone/>
            </a:pPr>
            <a:r>
              <a:rPr lang="ja-JP" altLang="en-US">
                <a:solidFill>
                  <a:schemeClr val="bg1"/>
                </a:solidFill>
                <a:latin typeface="UD デジタル 教科書体 NK-B"/>
                <a:ea typeface="UD デジタル 教科書体 NK-B"/>
              </a:rPr>
              <a:t>受付の人に人数を　教えてね</a:t>
            </a:r>
            <a:endParaRPr lang="en-US" altLang="ja-JP">
              <a:solidFill>
                <a:schemeClr val="bg1"/>
              </a:solidFill>
              <a:latin typeface="UD デジタル 教科書体 NK-B"/>
              <a:ea typeface="UD デジタル 教科書体 NK-B"/>
            </a:endParaRPr>
          </a:p>
          <a:p>
            <a:pPr marL="0" indent="0" rtl="0" fontAlgn="base">
              <a:lnSpc>
                <a:spcPct val="150000"/>
              </a:lnSpc>
              <a:buNone/>
            </a:pPr>
            <a:r>
              <a:rPr lang="ja-JP" altLang="en-US">
                <a:solidFill>
                  <a:schemeClr val="bg1"/>
                </a:solidFill>
                <a:latin typeface="UD デジタル 教科書体 NK-B"/>
                <a:ea typeface="UD デジタル 教科書体 NK-B"/>
              </a:rPr>
              <a:t>となりがトイレだよ</a:t>
            </a:r>
          </a:p>
        </p:txBody>
      </p:sp>
      <p:sp>
        <p:nvSpPr>
          <p:cNvPr id="23" name="タイトル 1">
            <a:extLst>
              <a:ext uri="{FF2B5EF4-FFF2-40B4-BE49-F238E27FC236}">
                <a16:creationId xmlns:a16="http://schemas.microsoft.com/office/drawing/2014/main" id="{466F6936-6452-4464-B412-4CF42BFC3EB3}"/>
              </a:ext>
            </a:extLst>
          </p:cNvPr>
          <p:cNvSpPr txBox="1">
            <a:spLocks/>
          </p:cNvSpPr>
          <p:nvPr/>
        </p:nvSpPr>
        <p:spPr>
          <a:xfrm>
            <a:off x="1052604" y="79623"/>
            <a:ext cx="4449419" cy="413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1800" spc="600"/>
              <a:t>うけつけ　　　　　　　　　　　　 か</a:t>
            </a:r>
          </a:p>
        </p:txBody>
      </p:sp>
      <p:sp>
        <p:nvSpPr>
          <p:cNvPr id="24" name="タイトル 1">
            <a:extLst>
              <a:ext uri="{FF2B5EF4-FFF2-40B4-BE49-F238E27FC236}">
                <a16:creationId xmlns:a16="http://schemas.microsoft.com/office/drawing/2014/main" id="{645B234B-CE00-41C8-ADAF-904F57FD0C84}"/>
              </a:ext>
            </a:extLst>
          </p:cNvPr>
          <p:cNvSpPr txBox="1">
            <a:spLocks/>
          </p:cNvSpPr>
          <p:nvPr/>
        </p:nvSpPr>
        <p:spPr>
          <a:xfrm>
            <a:off x="2664860" y="5052318"/>
            <a:ext cx="4449419" cy="413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1400" spc="600"/>
              <a:t>うけつけ　　　 　にんずう　　お</a:t>
            </a:r>
          </a:p>
        </p:txBody>
      </p:sp>
    </p:spTree>
    <p:extLst>
      <p:ext uri="{BB962C8B-B14F-4D97-AF65-F5344CB8AC3E}">
        <p14:creationId xmlns:p14="http://schemas.microsoft.com/office/powerpoint/2010/main" val="11009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500"/>
                            </p:stCondLst>
                            <p:childTnLst>
                              <p:par>
                                <p:cTn id="22" presetID="10" presetClass="entr" presetSubtype="0"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8"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7A00226A-B7A0-4CE9-97F2-CD4C19F27069}"/>
              </a:ext>
            </a:extLst>
          </p:cNvPr>
          <p:cNvSpPr/>
          <p:nvPr/>
        </p:nvSpPr>
        <p:spPr>
          <a:xfrm>
            <a:off x="2434720" y="3570312"/>
            <a:ext cx="4482518" cy="2765313"/>
          </a:xfrm>
          <a:prstGeom prst="wedgeRoundRectCallout">
            <a:avLst>
              <a:gd name="adj1" fmla="val -65925"/>
              <a:gd name="adj2" fmla="val -18391"/>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2FCF31C9-F022-47F5-91B2-E4AA7A7ABD22}"/>
              </a:ext>
            </a:extLst>
          </p:cNvPr>
          <p:cNvGrpSpPr/>
          <p:nvPr/>
        </p:nvGrpSpPr>
        <p:grpSpPr>
          <a:xfrm>
            <a:off x="560314" y="925159"/>
            <a:ext cx="3742071" cy="2645352"/>
            <a:chOff x="560314" y="925159"/>
            <a:chExt cx="3742071" cy="2645352"/>
          </a:xfrm>
        </p:grpSpPr>
        <p:sp>
          <p:nvSpPr>
            <p:cNvPr id="21" name="正方形/長方形 20">
              <a:extLst>
                <a:ext uri="{FF2B5EF4-FFF2-40B4-BE49-F238E27FC236}">
                  <a16:creationId xmlns:a16="http://schemas.microsoft.com/office/drawing/2014/main" id="{932B2B06-C897-4C2B-9584-0BB8942C6F40}"/>
                </a:ext>
              </a:extLst>
            </p:cNvPr>
            <p:cNvSpPr/>
            <p:nvPr/>
          </p:nvSpPr>
          <p:spPr>
            <a:xfrm>
              <a:off x="714375" y="1057275"/>
              <a:ext cx="3314700" cy="24773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Picture 2" descr="神戸市立小磯記念美術館 – imagebean">
              <a:extLst>
                <a:ext uri="{FF2B5EF4-FFF2-40B4-BE49-F238E27FC236}">
                  <a16:creationId xmlns:a16="http://schemas.microsoft.com/office/drawing/2014/main" id="{116847A5-828E-4CC9-9919-64CEA68CC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14" y="925159"/>
              <a:ext cx="3742071" cy="26453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962025" y="61118"/>
            <a:ext cx="10515600" cy="1300957"/>
          </a:xfrm>
        </p:spPr>
        <p:txBody>
          <a:bodyPr>
            <a:normAutofit/>
          </a:bodyPr>
          <a:lstStyle/>
          <a:p>
            <a:r>
              <a:rPr kumimoji="1" lang="ja-JP" altLang="en-US" sz="4000"/>
              <a:t>展示室は３つあるよ</a:t>
            </a:r>
          </a:p>
        </p:txBody>
      </p:sp>
      <p:sp>
        <p:nvSpPr>
          <p:cNvPr id="10" name="楕円 9">
            <a:extLst>
              <a:ext uri="{FF2B5EF4-FFF2-40B4-BE49-F238E27FC236}">
                <a16:creationId xmlns:a16="http://schemas.microsoft.com/office/drawing/2014/main" id="{E0849C91-0917-4BA6-A14A-38E3193A4676}"/>
              </a:ext>
            </a:extLst>
          </p:cNvPr>
          <p:cNvSpPr/>
          <p:nvPr/>
        </p:nvSpPr>
        <p:spPr>
          <a:xfrm>
            <a:off x="1464695" y="1718946"/>
            <a:ext cx="166503" cy="2293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2">
            <a:extLst>
              <a:ext uri="{FF2B5EF4-FFF2-40B4-BE49-F238E27FC236}">
                <a16:creationId xmlns:a16="http://schemas.microsoft.com/office/drawing/2014/main" id="{816D065E-A318-44D8-9FD9-8CBE15729277}"/>
              </a:ext>
            </a:extLst>
          </p:cNvPr>
          <p:cNvSpPr txBox="1">
            <a:spLocks/>
          </p:cNvSpPr>
          <p:nvPr/>
        </p:nvSpPr>
        <p:spPr>
          <a:xfrm>
            <a:off x="2644377" y="3800075"/>
            <a:ext cx="4302828" cy="254346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ct val="100000"/>
              </a:lnSpc>
              <a:buNone/>
            </a:pPr>
            <a:r>
              <a:rPr lang="ja-JP" altLang="en-US">
                <a:solidFill>
                  <a:schemeClr val="bg1"/>
                </a:solidFill>
                <a:latin typeface="UD デジタル 教科書体 NK-B"/>
                <a:ea typeface="UD デジタル 教科書体 NK-B"/>
              </a:rPr>
              <a:t>近いところからどうぞ！</a:t>
            </a:r>
            <a:endParaRPr lang="en-US" altLang="ja-JP">
              <a:solidFill>
                <a:schemeClr val="bg1"/>
              </a:solidFill>
              <a:latin typeface="UD デジタル 教科書体 NK-B"/>
              <a:ea typeface="UD デジタル 教科書体 NK-B"/>
            </a:endParaRPr>
          </a:p>
          <a:p>
            <a:pPr marL="0" indent="0">
              <a:lnSpc>
                <a:spcPct val="100000"/>
              </a:lnSpc>
              <a:buNone/>
            </a:pPr>
            <a:endParaRPr lang="ja-JP" altLang="en-US" sz="600">
              <a:solidFill>
                <a:schemeClr val="bg1"/>
              </a:solidFill>
              <a:latin typeface="UD デジタル 教科書体 NK-B"/>
              <a:ea typeface="UD デジタル 教科書体 NK-B"/>
            </a:endParaRPr>
          </a:p>
          <a:p>
            <a:pPr marL="0" indent="0" fontAlgn="base">
              <a:lnSpc>
                <a:spcPct val="100000"/>
              </a:lnSpc>
              <a:buNone/>
            </a:pPr>
            <a:r>
              <a:rPr lang="ja-JP" altLang="en-US">
                <a:solidFill>
                  <a:schemeClr val="bg1"/>
                </a:solidFill>
                <a:latin typeface="UD デジタル 教科書体 NK-B"/>
                <a:ea typeface="UD デジタル 教科書体 NK-B"/>
              </a:rPr>
              <a:t>時期によって展示している</a:t>
            </a:r>
            <a:endParaRPr lang="en-US" altLang="ja-JP">
              <a:solidFill>
                <a:schemeClr val="bg1"/>
              </a:solidFill>
              <a:latin typeface="UD デジタル 教科書体 NK-B"/>
              <a:ea typeface="UD デジタル 教科書体 NK-B"/>
            </a:endParaRPr>
          </a:p>
          <a:p>
            <a:pPr marL="0" indent="0">
              <a:lnSpc>
                <a:spcPct val="100000"/>
              </a:lnSpc>
              <a:buNone/>
            </a:pPr>
            <a:r>
              <a:rPr lang="ja-JP" altLang="en-US">
                <a:solidFill>
                  <a:schemeClr val="bg1"/>
                </a:solidFill>
                <a:latin typeface="UD デジタル 教科書体 NK-B"/>
                <a:ea typeface="UD デジタル 教科書体 NK-B"/>
              </a:rPr>
              <a:t>ものがかわるよ。</a:t>
            </a:r>
            <a:endParaRPr lang="en-US" altLang="ja-JP">
              <a:solidFill>
                <a:schemeClr val="bg1"/>
              </a:solidFill>
              <a:latin typeface="UD デジタル 教科書体 NK-B"/>
              <a:ea typeface="UD デジタル 教科書体 NK-B"/>
            </a:endParaRPr>
          </a:p>
          <a:p>
            <a:pPr marL="0" indent="0">
              <a:lnSpc>
                <a:spcPct val="100000"/>
              </a:lnSpc>
              <a:buNone/>
            </a:pPr>
            <a:endParaRPr lang="ja-JP" altLang="en-US" sz="600">
              <a:solidFill>
                <a:schemeClr val="bg1"/>
              </a:solidFill>
              <a:latin typeface="UD デジタル 教科書体 NK-B"/>
              <a:ea typeface="UD デジタル 教科書体 NK-B"/>
            </a:endParaRPr>
          </a:p>
          <a:p>
            <a:pPr marL="0" indent="0" rtl="0" fontAlgn="base">
              <a:lnSpc>
                <a:spcPct val="100000"/>
              </a:lnSpc>
              <a:buNone/>
            </a:pPr>
            <a:r>
              <a:rPr lang="ja-JP" altLang="en-US">
                <a:solidFill>
                  <a:schemeClr val="bg1"/>
                </a:solidFill>
                <a:latin typeface="UD デジタル 教科書体 NK-B"/>
                <a:ea typeface="UD デジタル 教科書体 NK-B"/>
              </a:rPr>
              <a:t>君の好きな絵はどれかな？</a:t>
            </a:r>
          </a:p>
        </p:txBody>
      </p:sp>
      <p:sp>
        <p:nvSpPr>
          <p:cNvPr id="15" name="楕円 14">
            <a:extLst>
              <a:ext uri="{FF2B5EF4-FFF2-40B4-BE49-F238E27FC236}">
                <a16:creationId xmlns:a16="http://schemas.microsoft.com/office/drawing/2014/main" id="{13A8216B-6125-4E6B-BE47-96886ED4A5DE}"/>
              </a:ext>
            </a:extLst>
          </p:cNvPr>
          <p:cNvSpPr/>
          <p:nvPr/>
        </p:nvSpPr>
        <p:spPr>
          <a:xfrm>
            <a:off x="2205222" y="1454828"/>
            <a:ext cx="166503" cy="2293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F9F619F1-B97D-464C-BF05-DC4C8E7C6EEE}"/>
              </a:ext>
            </a:extLst>
          </p:cNvPr>
          <p:cNvSpPr/>
          <p:nvPr/>
        </p:nvSpPr>
        <p:spPr>
          <a:xfrm>
            <a:off x="3093829" y="1773744"/>
            <a:ext cx="166503" cy="2293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E0BC6388-A920-486D-A25B-90A27AC1E531}"/>
              </a:ext>
            </a:extLst>
          </p:cNvPr>
          <p:cNvGrpSpPr/>
          <p:nvPr/>
        </p:nvGrpSpPr>
        <p:grpSpPr>
          <a:xfrm>
            <a:off x="161925" y="2981324"/>
            <a:ext cx="2632453" cy="3750989"/>
            <a:chOff x="161925" y="1047750"/>
            <a:chExt cx="3989441" cy="5684564"/>
          </a:xfrm>
        </p:grpSpPr>
        <p:sp>
          <p:nvSpPr>
            <p:cNvPr id="13" name="楕円 12">
              <a:extLst>
                <a:ext uri="{FF2B5EF4-FFF2-40B4-BE49-F238E27FC236}">
                  <a16:creationId xmlns:a16="http://schemas.microsoft.com/office/drawing/2014/main" id="{B88C94CD-238E-428B-BD03-839588C6961E}"/>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01F2A43-6D5C-4CA2-B851-230DD433B4F8}"/>
                </a:ext>
              </a:extLst>
            </p:cNvPr>
            <p:cNvGrpSpPr/>
            <p:nvPr/>
          </p:nvGrpSpPr>
          <p:grpSpPr>
            <a:xfrm>
              <a:off x="638175" y="1047750"/>
              <a:ext cx="2907319" cy="5580393"/>
              <a:chOff x="638175" y="1047750"/>
              <a:chExt cx="2907319" cy="5580393"/>
            </a:xfrm>
          </p:grpSpPr>
          <p:pic>
            <p:nvPicPr>
              <p:cNvPr id="17" name="図 16" descr="食品, 挿絵 が含まれている画像&#10;&#10;自動的に生成された説明">
                <a:extLst>
                  <a:ext uri="{FF2B5EF4-FFF2-40B4-BE49-F238E27FC236}">
                    <a16:creationId xmlns:a16="http://schemas.microsoft.com/office/drawing/2014/main" id="{F2010748-7CE9-42D1-8109-AA5788541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9" name="楕円 18">
                <a:extLst>
                  <a:ext uri="{FF2B5EF4-FFF2-40B4-BE49-F238E27FC236}">
                    <a16:creationId xmlns:a16="http://schemas.microsoft.com/office/drawing/2014/main" id="{A11164F7-FCCE-4195-BB8B-5C5DFC6475A0}"/>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5" name="図 4" descr="屋内, 建物, 男, オーブン が含まれている画像&#10;&#10;自動的に生成された説明">
            <a:extLst>
              <a:ext uri="{FF2B5EF4-FFF2-40B4-BE49-F238E27FC236}">
                <a16:creationId xmlns:a16="http://schemas.microsoft.com/office/drawing/2014/main" id="{47C6394E-757D-4B69-85D3-A43DF4D05359}"/>
              </a:ext>
            </a:extLst>
          </p:cNvPr>
          <p:cNvPicPr>
            <a:picLocks noChangeAspect="1"/>
          </p:cNvPicPr>
          <p:nvPr/>
        </p:nvPicPr>
        <p:blipFill rotWithShape="1">
          <a:blip r:embed="rId4">
            <a:extLst>
              <a:ext uri="{28A0092B-C50C-407E-A947-70E740481C1C}">
                <a14:useLocalDpi xmlns:a14="http://schemas.microsoft.com/office/drawing/2010/main" val="0"/>
              </a:ext>
            </a:extLst>
          </a:blip>
          <a:srcRect l="11738" t="377" r="6230"/>
          <a:stretch/>
        </p:blipFill>
        <p:spPr>
          <a:xfrm rot="5400000">
            <a:off x="6928879" y="522384"/>
            <a:ext cx="5222366" cy="4756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テキスト ボックス 3">
            <a:extLst>
              <a:ext uri="{FF2B5EF4-FFF2-40B4-BE49-F238E27FC236}">
                <a16:creationId xmlns:a16="http://schemas.microsoft.com/office/drawing/2014/main" id="{8A16D54E-FF0E-BF97-0290-5D0EEEFBF137}"/>
              </a:ext>
            </a:extLst>
          </p:cNvPr>
          <p:cNvSpPr txBox="1"/>
          <p:nvPr/>
        </p:nvSpPr>
        <p:spPr>
          <a:xfrm>
            <a:off x="1230080" y="58423"/>
            <a:ext cx="16725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てんじしつ</a:t>
            </a:r>
          </a:p>
        </p:txBody>
      </p:sp>
      <p:sp>
        <p:nvSpPr>
          <p:cNvPr id="7" name="テキスト ボックス 6">
            <a:extLst>
              <a:ext uri="{FF2B5EF4-FFF2-40B4-BE49-F238E27FC236}">
                <a16:creationId xmlns:a16="http://schemas.microsoft.com/office/drawing/2014/main" id="{83CA767D-EDFE-DDC4-D7F2-2061CDC459B7}"/>
              </a:ext>
            </a:extLst>
          </p:cNvPr>
          <p:cNvSpPr txBox="1"/>
          <p:nvPr/>
        </p:nvSpPr>
        <p:spPr>
          <a:xfrm>
            <a:off x="2646048" y="3567480"/>
            <a:ext cx="204871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ちか　　　　　　　　　　</a:t>
            </a:r>
          </a:p>
        </p:txBody>
      </p:sp>
      <p:sp>
        <p:nvSpPr>
          <p:cNvPr id="11" name="テキスト ボックス 10">
            <a:extLst>
              <a:ext uri="{FF2B5EF4-FFF2-40B4-BE49-F238E27FC236}">
                <a16:creationId xmlns:a16="http://schemas.microsoft.com/office/drawing/2014/main" id="{E6400033-7538-5522-5E09-20F6567972BD}"/>
              </a:ext>
            </a:extLst>
          </p:cNvPr>
          <p:cNvSpPr txBox="1"/>
          <p:nvPr/>
        </p:nvSpPr>
        <p:spPr>
          <a:xfrm>
            <a:off x="2790731" y="4242670"/>
            <a:ext cx="2646742"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じき　　　　　　　　　　　てんじ　　　　　　　　　　</a:t>
            </a:r>
          </a:p>
        </p:txBody>
      </p:sp>
      <p:sp>
        <p:nvSpPr>
          <p:cNvPr id="18" name="テキスト ボックス 17">
            <a:extLst>
              <a:ext uri="{FF2B5EF4-FFF2-40B4-BE49-F238E27FC236}">
                <a16:creationId xmlns:a16="http://schemas.microsoft.com/office/drawing/2014/main" id="{18AFE7ED-3B9A-B4AE-4731-EF350ACFBB08}"/>
              </a:ext>
            </a:extLst>
          </p:cNvPr>
          <p:cNvSpPr txBox="1"/>
          <p:nvPr/>
        </p:nvSpPr>
        <p:spPr>
          <a:xfrm>
            <a:off x="2646047" y="5506240"/>
            <a:ext cx="2646742"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きみ　　　す　　　　　　え　　　　　　　　　　　</a:t>
            </a:r>
          </a:p>
        </p:txBody>
      </p:sp>
    </p:spTree>
    <p:extLst>
      <p:ext uri="{BB962C8B-B14F-4D97-AF65-F5344CB8AC3E}">
        <p14:creationId xmlns:p14="http://schemas.microsoft.com/office/powerpoint/2010/main" val="165363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p:bldP spid="15" grpId="0" animBg="1"/>
      <p:bldP spid="16" grpId="0" animBg="1"/>
      <p:bldP spid="7" grpId="0"/>
      <p:bldP spid="11"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CC0C30A8-2BF1-45C2-8A54-E9232791FB07}"/>
              </a:ext>
            </a:extLst>
          </p:cNvPr>
          <p:cNvGrpSpPr/>
          <p:nvPr/>
        </p:nvGrpSpPr>
        <p:grpSpPr>
          <a:xfrm>
            <a:off x="560314" y="925159"/>
            <a:ext cx="3742071" cy="2645352"/>
            <a:chOff x="560314" y="925159"/>
            <a:chExt cx="3742071" cy="2645352"/>
          </a:xfrm>
        </p:grpSpPr>
        <p:sp>
          <p:nvSpPr>
            <p:cNvPr id="18" name="正方形/長方形 17">
              <a:extLst>
                <a:ext uri="{FF2B5EF4-FFF2-40B4-BE49-F238E27FC236}">
                  <a16:creationId xmlns:a16="http://schemas.microsoft.com/office/drawing/2014/main" id="{F03924AE-6C3E-4A47-BB62-0733CF81CEDF}"/>
                </a:ext>
              </a:extLst>
            </p:cNvPr>
            <p:cNvSpPr/>
            <p:nvPr/>
          </p:nvSpPr>
          <p:spPr>
            <a:xfrm>
              <a:off x="714375" y="1057275"/>
              <a:ext cx="3314700" cy="24773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2" descr="神戸市立小磯記念美術館 – imagebean">
              <a:extLst>
                <a:ext uri="{FF2B5EF4-FFF2-40B4-BE49-F238E27FC236}">
                  <a16:creationId xmlns:a16="http://schemas.microsoft.com/office/drawing/2014/main" id="{186B0D49-1D3B-43D3-9EF7-4BC55CB29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14" y="925159"/>
              <a:ext cx="3742071" cy="26453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962025" y="61118"/>
            <a:ext cx="10515600" cy="1300957"/>
          </a:xfrm>
        </p:spPr>
        <p:txBody>
          <a:bodyPr>
            <a:normAutofit/>
          </a:bodyPr>
          <a:lstStyle/>
          <a:p>
            <a:r>
              <a:rPr kumimoji="1" lang="ja-JP" altLang="en-US" sz="4000"/>
              <a:t>アトリエはここから入れるよ</a:t>
            </a:r>
          </a:p>
        </p:txBody>
      </p:sp>
      <p:sp>
        <p:nvSpPr>
          <p:cNvPr id="9" name="吹き出し: 角を丸めた四角形 8">
            <a:extLst>
              <a:ext uri="{FF2B5EF4-FFF2-40B4-BE49-F238E27FC236}">
                <a16:creationId xmlns:a16="http://schemas.microsoft.com/office/drawing/2014/main" id="{7A00226A-B7A0-4CE9-97F2-CD4C19F27069}"/>
              </a:ext>
            </a:extLst>
          </p:cNvPr>
          <p:cNvSpPr/>
          <p:nvPr/>
        </p:nvSpPr>
        <p:spPr>
          <a:xfrm>
            <a:off x="2423527" y="3830374"/>
            <a:ext cx="4240582" cy="1719081"/>
          </a:xfrm>
          <a:prstGeom prst="wedgeRoundRectCallout">
            <a:avLst>
              <a:gd name="adj1" fmla="val -47980"/>
              <a:gd name="adj2" fmla="val 73513"/>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テーブルの上にある数種類の椅子がある部屋&#10;&#10;中程度の精度で自動的に生成された説明">
            <a:extLst>
              <a:ext uri="{FF2B5EF4-FFF2-40B4-BE49-F238E27FC236}">
                <a16:creationId xmlns:a16="http://schemas.microsoft.com/office/drawing/2014/main" id="{CC41C04B-95BB-45DE-A781-F831748E62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09895" y="1101258"/>
            <a:ext cx="4121944" cy="5495925"/>
          </a:xfrm>
          <a:prstGeom prst="rect">
            <a:avLst/>
          </a:prstGeom>
          <a:ln w="76200">
            <a:solidFill>
              <a:schemeClr val="bg1"/>
            </a:solidFill>
          </a:ln>
        </p:spPr>
      </p:pic>
      <p:grpSp>
        <p:nvGrpSpPr>
          <p:cNvPr id="20" name="グループ化 19">
            <a:extLst>
              <a:ext uri="{FF2B5EF4-FFF2-40B4-BE49-F238E27FC236}">
                <a16:creationId xmlns:a16="http://schemas.microsoft.com/office/drawing/2014/main" id="{D7D4D54F-9018-46E0-AF2D-A6CB99E234A8}"/>
              </a:ext>
            </a:extLst>
          </p:cNvPr>
          <p:cNvGrpSpPr/>
          <p:nvPr/>
        </p:nvGrpSpPr>
        <p:grpSpPr>
          <a:xfrm>
            <a:off x="161925" y="2981324"/>
            <a:ext cx="2632453" cy="3750989"/>
            <a:chOff x="161925" y="1047750"/>
            <a:chExt cx="3989441" cy="5684564"/>
          </a:xfrm>
        </p:grpSpPr>
        <p:sp>
          <p:nvSpPr>
            <p:cNvPr id="21" name="楕円 20">
              <a:extLst>
                <a:ext uri="{FF2B5EF4-FFF2-40B4-BE49-F238E27FC236}">
                  <a16:creationId xmlns:a16="http://schemas.microsoft.com/office/drawing/2014/main" id="{C65199B5-DE3D-4ADF-A54F-FC3A6BF8739B}"/>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A8FBF972-B11B-4D95-9F30-E5C641F43B2B}"/>
                </a:ext>
              </a:extLst>
            </p:cNvPr>
            <p:cNvGrpSpPr/>
            <p:nvPr/>
          </p:nvGrpSpPr>
          <p:grpSpPr>
            <a:xfrm>
              <a:off x="638175" y="1047750"/>
              <a:ext cx="2907319" cy="5580393"/>
              <a:chOff x="638175" y="1047750"/>
              <a:chExt cx="2907319" cy="5580393"/>
            </a:xfrm>
          </p:grpSpPr>
          <p:pic>
            <p:nvPicPr>
              <p:cNvPr id="23" name="図 22" descr="食品, 挿絵 が含まれている画像&#10;&#10;自動的に生成された説明">
                <a:extLst>
                  <a:ext uri="{FF2B5EF4-FFF2-40B4-BE49-F238E27FC236}">
                    <a16:creationId xmlns:a16="http://schemas.microsoft.com/office/drawing/2014/main" id="{DADD62CB-BC8F-440D-8A4E-E801DBCDE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24" name="楕円 23">
                <a:extLst>
                  <a:ext uri="{FF2B5EF4-FFF2-40B4-BE49-F238E27FC236}">
                    <a16:creationId xmlns:a16="http://schemas.microsoft.com/office/drawing/2014/main" id="{A1E74657-CF51-4CA1-9C46-DCB937EEA47C}"/>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6" name="矢印: 左 15">
            <a:extLst>
              <a:ext uri="{FF2B5EF4-FFF2-40B4-BE49-F238E27FC236}">
                <a16:creationId xmlns:a16="http://schemas.microsoft.com/office/drawing/2014/main" id="{E9BB6545-687E-4736-BBE0-1F331A1A9D25}"/>
              </a:ext>
            </a:extLst>
          </p:cNvPr>
          <p:cNvSpPr/>
          <p:nvPr/>
        </p:nvSpPr>
        <p:spPr>
          <a:xfrm rot="18889305">
            <a:off x="2061774" y="1394852"/>
            <a:ext cx="739149" cy="499435"/>
          </a:xfrm>
          <a:prstGeom prst="leftArrow">
            <a:avLst>
              <a:gd name="adj1" fmla="val 38889"/>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2">
            <a:extLst>
              <a:ext uri="{FF2B5EF4-FFF2-40B4-BE49-F238E27FC236}">
                <a16:creationId xmlns:a16="http://schemas.microsoft.com/office/drawing/2014/main" id="{816D065E-A318-44D8-9FD9-8CBE15729277}"/>
              </a:ext>
            </a:extLst>
          </p:cNvPr>
          <p:cNvSpPr txBox="1">
            <a:spLocks/>
          </p:cNvSpPr>
          <p:nvPr/>
        </p:nvSpPr>
        <p:spPr>
          <a:xfrm>
            <a:off x="2476073" y="4144752"/>
            <a:ext cx="4533822" cy="1433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ct val="100000"/>
              </a:lnSpc>
              <a:buNone/>
            </a:pPr>
            <a:r>
              <a:rPr lang="ja-JP" altLang="en-US">
                <a:solidFill>
                  <a:schemeClr val="bg1"/>
                </a:solidFill>
                <a:latin typeface="UD デジタル 教科書体 NK-B"/>
                <a:ea typeface="UD デジタル 教科書体 NK-B"/>
              </a:rPr>
              <a:t>僕が大切にしていたものを</a:t>
            </a:r>
            <a:endParaRPr lang="en-US" altLang="ja-JP">
              <a:solidFill>
                <a:schemeClr val="bg1"/>
              </a:solidFill>
              <a:latin typeface="UD デジタル 教科書体 NK-B"/>
              <a:ea typeface="UD デジタル 教科書体 NK-B"/>
            </a:endParaRPr>
          </a:p>
          <a:p>
            <a:pPr marL="0" indent="0">
              <a:lnSpc>
                <a:spcPct val="100000"/>
              </a:lnSpc>
              <a:buNone/>
            </a:pPr>
            <a:endParaRPr lang="ja-JP" altLang="en-US" sz="600">
              <a:solidFill>
                <a:schemeClr val="bg1"/>
              </a:solidFill>
              <a:latin typeface="UD デジタル 教科書体 NK-B"/>
              <a:ea typeface="UD デジタル 教科書体 NK-B"/>
            </a:endParaRPr>
          </a:p>
          <a:p>
            <a:pPr marL="0" indent="0" rtl="0" fontAlgn="base">
              <a:lnSpc>
                <a:spcPct val="100000"/>
              </a:lnSpc>
              <a:buNone/>
            </a:pPr>
            <a:r>
              <a:rPr lang="ja-JP" altLang="en-US">
                <a:solidFill>
                  <a:schemeClr val="bg1"/>
                </a:solidFill>
                <a:latin typeface="UD デジタル 教科書体 NK-B"/>
                <a:ea typeface="UD デジタル 教科書体 NK-B"/>
              </a:rPr>
              <a:t>見に来てね</a:t>
            </a:r>
          </a:p>
        </p:txBody>
      </p:sp>
      <p:sp>
        <p:nvSpPr>
          <p:cNvPr id="4" name="テキスト ボックス 3">
            <a:extLst>
              <a:ext uri="{FF2B5EF4-FFF2-40B4-BE49-F238E27FC236}">
                <a16:creationId xmlns:a16="http://schemas.microsoft.com/office/drawing/2014/main" id="{B5D35AE3-1FF4-C1F2-89F0-AFC2CD24D3CF}"/>
              </a:ext>
            </a:extLst>
          </p:cNvPr>
          <p:cNvSpPr txBox="1"/>
          <p:nvPr/>
        </p:nvSpPr>
        <p:spPr>
          <a:xfrm>
            <a:off x="4866459" y="58422"/>
            <a:ext cx="8912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はい</a:t>
            </a:r>
          </a:p>
        </p:txBody>
      </p:sp>
      <p:sp>
        <p:nvSpPr>
          <p:cNvPr id="6" name="テキスト ボックス 5">
            <a:extLst>
              <a:ext uri="{FF2B5EF4-FFF2-40B4-BE49-F238E27FC236}">
                <a16:creationId xmlns:a16="http://schemas.microsoft.com/office/drawing/2014/main" id="{2CCFB792-0A82-5F55-7867-B577374F798D}"/>
              </a:ext>
            </a:extLst>
          </p:cNvPr>
          <p:cNvSpPr txBox="1"/>
          <p:nvPr/>
        </p:nvSpPr>
        <p:spPr>
          <a:xfrm>
            <a:off x="2580458" y="4678650"/>
            <a:ext cx="131565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み　　　き　　　　　　　　　　　</a:t>
            </a:r>
          </a:p>
        </p:txBody>
      </p:sp>
      <p:sp>
        <p:nvSpPr>
          <p:cNvPr id="10" name="テキスト ボックス 9">
            <a:extLst>
              <a:ext uri="{FF2B5EF4-FFF2-40B4-BE49-F238E27FC236}">
                <a16:creationId xmlns:a16="http://schemas.microsoft.com/office/drawing/2014/main" id="{1D1F2B44-C8AD-2942-DFFE-4F3C378415F0}"/>
              </a:ext>
            </a:extLst>
          </p:cNvPr>
          <p:cNvSpPr txBox="1"/>
          <p:nvPr/>
        </p:nvSpPr>
        <p:spPr>
          <a:xfrm>
            <a:off x="2472428" y="3847202"/>
            <a:ext cx="204871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ぼく　　　たいせつ　　　　　　　　　　</a:t>
            </a:r>
          </a:p>
        </p:txBody>
      </p:sp>
    </p:spTree>
    <p:extLst>
      <p:ext uri="{BB962C8B-B14F-4D97-AF65-F5344CB8AC3E}">
        <p14:creationId xmlns:p14="http://schemas.microsoft.com/office/powerpoint/2010/main" val="335753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8" grpId="0"/>
      <p:bldP spid="6"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5737494F-69D8-448D-9BD0-BF985757937D}"/>
              </a:ext>
            </a:extLst>
          </p:cNvPr>
          <p:cNvGrpSpPr/>
          <p:nvPr/>
        </p:nvGrpSpPr>
        <p:grpSpPr>
          <a:xfrm>
            <a:off x="6492340" y="1436374"/>
            <a:ext cx="5574728" cy="4535883"/>
            <a:chOff x="560314" y="925159"/>
            <a:chExt cx="3742071" cy="2645352"/>
          </a:xfrm>
        </p:grpSpPr>
        <p:sp>
          <p:nvSpPr>
            <p:cNvPr id="17" name="正方形/長方形 16">
              <a:extLst>
                <a:ext uri="{FF2B5EF4-FFF2-40B4-BE49-F238E27FC236}">
                  <a16:creationId xmlns:a16="http://schemas.microsoft.com/office/drawing/2014/main" id="{7AF5366F-EE6F-45C9-930F-63C6E15D7B63}"/>
                </a:ext>
              </a:extLst>
            </p:cNvPr>
            <p:cNvSpPr/>
            <p:nvPr/>
          </p:nvSpPr>
          <p:spPr>
            <a:xfrm>
              <a:off x="714375" y="1057275"/>
              <a:ext cx="3314700" cy="24773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2" descr="神戸市立小磯記念美術館 – imagebean">
              <a:extLst>
                <a:ext uri="{FF2B5EF4-FFF2-40B4-BE49-F238E27FC236}">
                  <a16:creationId xmlns:a16="http://schemas.microsoft.com/office/drawing/2014/main" id="{9BB801E5-0ECD-48C3-A88F-6227D5134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14" y="925159"/>
              <a:ext cx="3742071" cy="26453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836633" y="205802"/>
            <a:ext cx="10515600" cy="1300957"/>
          </a:xfrm>
        </p:spPr>
        <p:txBody>
          <a:bodyPr>
            <a:normAutofit/>
          </a:bodyPr>
          <a:lstStyle/>
          <a:p>
            <a:r>
              <a:rPr kumimoji="1" lang="ja-JP" altLang="en-US" sz="4000"/>
              <a:t>一周したら出口、だけど</a:t>
            </a:r>
            <a:r>
              <a:rPr kumimoji="1" lang="en-US" altLang="ja-JP" sz="4000"/>
              <a:t>…</a:t>
            </a:r>
            <a:endParaRPr kumimoji="1" lang="ja-JP" altLang="en-US" sz="4000"/>
          </a:p>
        </p:txBody>
      </p:sp>
      <p:sp>
        <p:nvSpPr>
          <p:cNvPr id="9" name="吹き出し: 角を丸めた四角形 8">
            <a:extLst>
              <a:ext uri="{FF2B5EF4-FFF2-40B4-BE49-F238E27FC236}">
                <a16:creationId xmlns:a16="http://schemas.microsoft.com/office/drawing/2014/main" id="{7A00226A-B7A0-4CE9-97F2-CD4C19F27069}"/>
              </a:ext>
            </a:extLst>
          </p:cNvPr>
          <p:cNvSpPr/>
          <p:nvPr/>
        </p:nvSpPr>
        <p:spPr>
          <a:xfrm>
            <a:off x="2083473" y="2489674"/>
            <a:ext cx="4270734" cy="1964796"/>
          </a:xfrm>
          <a:prstGeom prst="wedgeRoundRectCallout">
            <a:avLst>
              <a:gd name="adj1" fmla="val -47980"/>
              <a:gd name="adj2" fmla="val 73513"/>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10B51DD6-6A94-47E6-B034-CD1949BDA20E}"/>
              </a:ext>
            </a:extLst>
          </p:cNvPr>
          <p:cNvGrpSpPr/>
          <p:nvPr/>
        </p:nvGrpSpPr>
        <p:grpSpPr>
          <a:xfrm>
            <a:off x="-2050" y="2846285"/>
            <a:ext cx="2632453" cy="3750986"/>
            <a:chOff x="161925" y="1047750"/>
            <a:chExt cx="3989441" cy="5684564"/>
          </a:xfrm>
        </p:grpSpPr>
        <p:sp>
          <p:nvSpPr>
            <p:cNvPr id="20" name="楕円 19">
              <a:extLst>
                <a:ext uri="{FF2B5EF4-FFF2-40B4-BE49-F238E27FC236}">
                  <a16:creationId xmlns:a16="http://schemas.microsoft.com/office/drawing/2014/main" id="{4BD97577-1298-495F-AFE0-FCFE5C5856ED}"/>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3AB19248-10CA-41F0-B034-050C62EA8A6F}"/>
                </a:ext>
              </a:extLst>
            </p:cNvPr>
            <p:cNvGrpSpPr/>
            <p:nvPr/>
          </p:nvGrpSpPr>
          <p:grpSpPr>
            <a:xfrm>
              <a:off x="638175" y="1047750"/>
              <a:ext cx="2907319" cy="5580393"/>
              <a:chOff x="638175" y="1047750"/>
              <a:chExt cx="2907319" cy="5580393"/>
            </a:xfrm>
          </p:grpSpPr>
          <p:pic>
            <p:nvPicPr>
              <p:cNvPr id="22" name="図 21" descr="食品, 挿絵 が含まれている画像&#10;&#10;自動的に生成された説明">
                <a:extLst>
                  <a:ext uri="{FF2B5EF4-FFF2-40B4-BE49-F238E27FC236}">
                    <a16:creationId xmlns:a16="http://schemas.microsoft.com/office/drawing/2014/main" id="{1C60D381-FA9D-46DB-9D38-36F25A402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23" name="楕円 22">
                <a:extLst>
                  <a:ext uri="{FF2B5EF4-FFF2-40B4-BE49-F238E27FC236}">
                    <a16:creationId xmlns:a16="http://schemas.microsoft.com/office/drawing/2014/main" id="{D424CBFC-7297-4676-841B-87452C234D03}"/>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8" name="コンテンツ プレースホルダー 2">
            <a:extLst>
              <a:ext uri="{FF2B5EF4-FFF2-40B4-BE49-F238E27FC236}">
                <a16:creationId xmlns:a16="http://schemas.microsoft.com/office/drawing/2014/main" id="{816D065E-A318-44D8-9FD9-8CBE15729277}"/>
              </a:ext>
            </a:extLst>
          </p:cNvPr>
          <p:cNvSpPr txBox="1">
            <a:spLocks/>
          </p:cNvSpPr>
          <p:nvPr/>
        </p:nvSpPr>
        <p:spPr>
          <a:xfrm>
            <a:off x="2438075" y="2767007"/>
            <a:ext cx="5013788" cy="164276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ct val="150000"/>
              </a:lnSpc>
              <a:buNone/>
            </a:pPr>
            <a:r>
              <a:rPr lang="ja-JP" altLang="en-US" sz="3200">
                <a:solidFill>
                  <a:schemeClr val="bg1"/>
                </a:solidFill>
                <a:latin typeface="UD デジタル 教科書体 NK-B"/>
                <a:ea typeface="UD デジタル 教科書体 NK-B"/>
              </a:rPr>
              <a:t>一周しちゃったけど</a:t>
            </a:r>
            <a:endParaRPr lang="en-US" altLang="ja-JP" sz="3200">
              <a:solidFill>
                <a:schemeClr val="bg1"/>
              </a:solidFill>
              <a:latin typeface="UD デジタル 教科書体 NK-B"/>
              <a:ea typeface="UD デジタル 教科書体 NK-B"/>
            </a:endParaRPr>
          </a:p>
          <a:p>
            <a:pPr marL="0" indent="0" rtl="0" fontAlgn="base">
              <a:lnSpc>
                <a:spcPct val="150000"/>
              </a:lnSpc>
              <a:buNone/>
            </a:pPr>
            <a:r>
              <a:rPr lang="ja-JP" altLang="en-US" sz="3200">
                <a:solidFill>
                  <a:schemeClr val="bg1"/>
                </a:solidFill>
                <a:latin typeface="UD デジタル 教科書体 NK-B"/>
                <a:ea typeface="UD デジタル 教科書体 NK-B"/>
              </a:rPr>
              <a:t>もう帰る？</a:t>
            </a:r>
            <a:endParaRPr lang="en-US" altLang="ja-JP" sz="3200">
              <a:solidFill>
                <a:schemeClr val="bg1"/>
              </a:solidFill>
              <a:latin typeface="UD デジタル 教科書体 NK-B"/>
              <a:ea typeface="UD デジタル 教科書体 NK-B"/>
            </a:endParaRPr>
          </a:p>
          <a:p>
            <a:pPr marL="0" indent="0" rtl="0" fontAlgn="base">
              <a:lnSpc>
                <a:spcPct val="150000"/>
              </a:lnSpc>
              <a:buNone/>
            </a:pPr>
            <a:endParaRPr lang="en-US" altLang="ja-JP" sz="3200"/>
          </a:p>
        </p:txBody>
      </p:sp>
      <p:sp>
        <p:nvSpPr>
          <p:cNvPr id="3" name="テキスト ボックス 2">
            <a:extLst>
              <a:ext uri="{FF2B5EF4-FFF2-40B4-BE49-F238E27FC236}">
                <a16:creationId xmlns:a16="http://schemas.microsoft.com/office/drawing/2014/main" id="{78D10C7B-60A4-69BC-44D9-0A943DF5ABC5}"/>
              </a:ext>
            </a:extLst>
          </p:cNvPr>
          <p:cNvSpPr txBox="1"/>
          <p:nvPr/>
        </p:nvSpPr>
        <p:spPr>
          <a:xfrm>
            <a:off x="960003" y="203106"/>
            <a:ext cx="33412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いっしゅう　　　　　　　　　　　でぐち</a:t>
            </a:r>
          </a:p>
        </p:txBody>
      </p:sp>
      <p:sp>
        <p:nvSpPr>
          <p:cNvPr id="5" name="テキスト ボックス 4">
            <a:extLst>
              <a:ext uri="{FF2B5EF4-FFF2-40B4-BE49-F238E27FC236}">
                <a16:creationId xmlns:a16="http://schemas.microsoft.com/office/drawing/2014/main" id="{1E61CFDC-542C-F289-D5EC-2672A6782F94}"/>
              </a:ext>
            </a:extLst>
          </p:cNvPr>
          <p:cNvSpPr txBox="1"/>
          <p:nvPr/>
        </p:nvSpPr>
        <p:spPr>
          <a:xfrm>
            <a:off x="2387547" y="2662726"/>
            <a:ext cx="131565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いっしゅう　　　　　　　　　　　</a:t>
            </a:r>
          </a:p>
        </p:txBody>
      </p:sp>
      <p:sp>
        <p:nvSpPr>
          <p:cNvPr id="6" name="テキスト ボックス 5">
            <a:extLst>
              <a:ext uri="{FF2B5EF4-FFF2-40B4-BE49-F238E27FC236}">
                <a16:creationId xmlns:a16="http://schemas.microsoft.com/office/drawing/2014/main" id="{56BA7611-7585-713E-6450-4D2C6A328D4A}"/>
              </a:ext>
            </a:extLst>
          </p:cNvPr>
          <p:cNvSpPr txBox="1"/>
          <p:nvPr/>
        </p:nvSpPr>
        <p:spPr>
          <a:xfrm>
            <a:off x="3043446" y="3415080"/>
            <a:ext cx="76585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latin typeface="UD デジタル 教科書体 NK-B"/>
                <a:ea typeface="UD デジタル 教科書体 NK-B"/>
              </a:rPr>
              <a:t>かえ　　　　　　　　　　　</a:t>
            </a:r>
          </a:p>
        </p:txBody>
      </p:sp>
      <p:sp>
        <p:nvSpPr>
          <p:cNvPr id="10" name="矢印: 左 9">
            <a:extLst>
              <a:ext uri="{FF2B5EF4-FFF2-40B4-BE49-F238E27FC236}">
                <a16:creationId xmlns:a16="http://schemas.microsoft.com/office/drawing/2014/main" id="{074D7CE5-1790-FFED-5317-4083D2D0F1B2}"/>
              </a:ext>
            </a:extLst>
          </p:cNvPr>
          <p:cNvSpPr/>
          <p:nvPr/>
        </p:nvSpPr>
        <p:spPr>
          <a:xfrm rot="18889305">
            <a:off x="9508154" y="4597181"/>
            <a:ext cx="739149" cy="499435"/>
          </a:xfrm>
          <a:prstGeom prst="leftArrow">
            <a:avLst>
              <a:gd name="adj1" fmla="val 38889"/>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065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5" grpId="0"/>
      <p:bldP spid="6"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FD9F9D98-327F-41AF-AFCD-09C08E7E678D}"/>
              </a:ext>
            </a:extLst>
          </p:cNvPr>
          <p:cNvGrpSpPr/>
          <p:nvPr/>
        </p:nvGrpSpPr>
        <p:grpSpPr>
          <a:xfrm>
            <a:off x="560314" y="884063"/>
            <a:ext cx="3742071" cy="2650589"/>
            <a:chOff x="560314" y="884063"/>
            <a:chExt cx="3742071" cy="2650589"/>
          </a:xfrm>
        </p:grpSpPr>
        <p:sp>
          <p:nvSpPr>
            <p:cNvPr id="18" name="正方形/長方形 17">
              <a:extLst>
                <a:ext uri="{FF2B5EF4-FFF2-40B4-BE49-F238E27FC236}">
                  <a16:creationId xmlns:a16="http://schemas.microsoft.com/office/drawing/2014/main" id="{9B2F6001-67B7-49BB-9491-A86F3258DA6A}"/>
                </a:ext>
              </a:extLst>
            </p:cNvPr>
            <p:cNvSpPr/>
            <p:nvPr/>
          </p:nvSpPr>
          <p:spPr>
            <a:xfrm>
              <a:off x="714375" y="1057275"/>
              <a:ext cx="3314700" cy="24773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2" descr="神戸市立小磯記念美術館 – imagebean">
              <a:extLst>
                <a:ext uri="{FF2B5EF4-FFF2-40B4-BE49-F238E27FC236}">
                  <a16:creationId xmlns:a16="http://schemas.microsoft.com/office/drawing/2014/main" id="{9C0A5859-9FF1-4AB7-9A06-81E48EFFF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14" y="884063"/>
              <a:ext cx="3742071" cy="26453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942975" y="61118"/>
            <a:ext cx="10515600" cy="1300957"/>
          </a:xfrm>
        </p:spPr>
        <p:txBody>
          <a:bodyPr>
            <a:normAutofit/>
          </a:bodyPr>
          <a:lstStyle/>
          <a:p>
            <a:r>
              <a:rPr lang="ja-JP" altLang="en-US" sz="4000"/>
              <a:t>ほかにも</a:t>
            </a:r>
            <a:r>
              <a:rPr kumimoji="1" lang="ja-JP" altLang="en-US" sz="4000"/>
              <a:t>楽しめる場所が</a:t>
            </a:r>
            <a:r>
              <a:rPr lang="ja-JP" altLang="en-US" sz="4000"/>
              <a:t>あるよ</a:t>
            </a:r>
            <a:endParaRPr kumimoji="1" lang="ja-JP" altLang="en-US" sz="4000"/>
          </a:p>
        </p:txBody>
      </p:sp>
      <p:sp>
        <p:nvSpPr>
          <p:cNvPr id="8" name="コンテンツ プレースホルダー 2">
            <a:extLst>
              <a:ext uri="{FF2B5EF4-FFF2-40B4-BE49-F238E27FC236}">
                <a16:creationId xmlns:a16="http://schemas.microsoft.com/office/drawing/2014/main" id="{816D065E-A318-44D8-9FD9-8CBE15729277}"/>
              </a:ext>
            </a:extLst>
          </p:cNvPr>
          <p:cNvSpPr txBox="1">
            <a:spLocks/>
          </p:cNvSpPr>
          <p:nvPr/>
        </p:nvSpPr>
        <p:spPr>
          <a:xfrm>
            <a:off x="2763654" y="5250306"/>
            <a:ext cx="5120669" cy="587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ts val="2000"/>
              </a:lnSpc>
              <a:buNone/>
            </a:pPr>
            <a:r>
              <a:rPr lang="ja-JP" altLang="en-US">
                <a:solidFill>
                  <a:schemeClr val="bg1"/>
                </a:solidFill>
              </a:rPr>
              <a:t>図書コーナーやグッズ売り場も</a:t>
            </a:r>
            <a:endParaRPr lang="en-US" altLang="ja-JP">
              <a:solidFill>
                <a:schemeClr val="bg1"/>
              </a:solidFill>
            </a:endParaRPr>
          </a:p>
        </p:txBody>
      </p:sp>
      <p:sp>
        <p:nvSpPr>
          <p:cNvPr id="9" name="吹き出し: 角を丸めた四角形 8">
            <a:extLst>
              <a:ext uri="{FF2B5EF4-FFF2-40B4-BE49-F238E27FC236}">
                <a16:creationId xmlns:a16="http://schemas.microsoft.com/office/drawing/2014/main" id="{7A00226A-B7A0-4CE9-97F2-CD4C19F27069}"/>
              </a:ext>
            </a:extLst>
          </p:cNvPr>
          <p:cNvSpPr/>
          <p:nvPr/>
        </p:nvSpPr>
        <p:spPr>
          <a:xfrm>
            <a:off x="2514653" y="4739884"/>
            <a:ext cx="5147510" cy="1028089"/>
          </a:xfrm>
          <a:prstGeom prst="wedgeRoundRectCallout">
            <a:avLst>
              <a:gd name="adj1" fmla="val -47581"/>
              <a:gd name="adj2" fmla="val -88381"/>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019FF50C-6364-4C71-A0FF-37592385326F}"/>
              </a:ext>
            </a:extLst>
          </p:cNvPr>
          <p:cNvGrpSpPr/>
          <p:nvPr/>
        </p:nvGrpSpPr>
        <p:grpSpPr>
          <a:xfrm>
            <a:off x="131202" y="2949748"/>
            <a:ext cx="2632453" cy="3580272"/>
            <a:chOff x="-437053" y="1306469"/>
            <a:chExt cx="3989441" cy="5425845"/>
          </a:xfrm>
        </p:grpSpPr>
        <p:sp>
          <p:nvSpPr>
            <p:cNvPr id="12" name="楕円 11">
              <a:extLst>
                <a:ext uri="{FF2B5EF4-FFF2-40B4-BE49-F238E27FC236}">
                  <a16:creationId xmlns:a16="http://schemas.microsoft.com/office/drawing/2014/main" id="{C887DDE2-2612-4410-9319-E157C06E1CF5}"/>
                </a:ext>
              </a:extLst>
            </p:cNvPr>
            <p:cNvSpPr/>
            <p:nvPr/>
          </p:nvSpPr>
          <p:spPr>
            <a:xfrm>
              <a:off x="-437053"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食品, 挿絵 が含まれている画像&#10;&#10;自動的に生成された説明">
              <a:extLst>
                <a:ext uri="{FF2B5EF4-FFF2-40B4-BE49-F238E27FC236}">
                  <a16:creationId xmlns:a16="http://schemas.microsoft.com/office/drawing/2014/main" id="{6E1E9B87-204E-4073-AFCA-400279A3F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5" y="1306469"/>
              <a:ext cx="2765978" cy="5425845"/>
            </a:xfrm>
            <a:prstGeom prst="rect">
              <a:avLst/>
            </a:prstGeom>
          </p:spPr>
        </p:pic>
      </p:grpSp>
      <p:pic>
        <p:nvPicPr>
          <p:cNvPr id="4" name="図 3" descr="屋内, 天井, 部屋, テーブル が含まれている画像&#10;&#10;自動的に生成された説明">
            <a:extLst>
              <a:ext uri="{FF2B5EF4-FFF2-40B4-BE49-F238E27FC236}">
                <a16:creationId xmlns:a16="http://schemas.microsoft.com/office/drawing/2014/main" id="{BAE50A7C-A59F-44E7-B53E-DA8557EFA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650" y="1122976"/>
            <a:ext cx="4506943" cy="3380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a:extLst>
              <a:ext uri="{FF2B5EF4-FFF2-40B4-BE49-F238E27FC236}">
                <a16:creationId xmlns:a16="http://schemas.microsoft.com/office/drawing/2014/main" id="{20C8DD6C-150F-4AAC-B7FF-8413FB36B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6408" y="3429000"/>
            <a:ext cx="4324390" cy="3243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矢印: 左 19">
            <a:extLst>
              <a:ext uri="{FF2B5EF4-FFF2-40B4-BE49-F238E27FC236}">
                <a16:creationId xmlns:a16="http://schemas.microsoft.com/office/drawing/2014/main" id="{EEF36EB3-69E8-42C6-919C-5486CF61563D}"/>
              </a:ext>
            </a:extLst>
          </p:cNvPr>
          <p:cNvSpPr/>
          <p:nvPr/>
        </p:nvSpPr>
        <p:spPr>
          <a:xfrm rot="18889305">
            <a:off x="1169404" y="1957022"/>
            <a:ext cx="739149" cy="499435"/>
          </a:xfrm>
          <a:prstGeom prst="leftArrow">
            <a:avLst>
              <a:gd name="adj1" fmla="val 38889"/>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32C8E665-2375-F539-61A8-6B812DF2FF2D}"/>
              </a:ext>
            </a:extLst>
          </p:cNvPr>
          <p:cNvSpPr txBox="1">
            <a:spLocks/>
          </p:cNvSpPr>
          <p:nvPr/>
        </p:nvSpPr>
        <p:spPr>
          <a:xfrm>
            <a:off x="2791588" y="667956"/>
            <a:ext cx="10735167" cy="5873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spc="600">
                <a:latin typeface="UD デジタル 教科書体 NK-B"/>
                <a:ea typeface="UD デジタル 教科書体 NK-B"/>
              </a:rPr>
              <a:t>たの　　　　　　ばしょ</a:t>
            </a:r>
            <a:endParaRPr lang="en-US" altLang="ja-JP" sz="2000" spc="600">
              <a:latin typeface="UD デジタル 教科書体 NK-B"/>
              <a:ea typeface="UD デジタル 教科書体 NK-B"/>
            </a:endParaRPr>
          </a:p>
          <a:p>
            <a:endParaRPr lang="en-US" altLang="ja-JP" sz="2400" spc="600"/>
          </a:p>
          <a:p>
            <a:endParaRPr lang="en-US" altLang="ja-JP" sz="2400" spc="600"/>
          </a:p>
          <a:p>
            <a:r>
              <a:rPr lang="en-US" altLang="ja-JP" sz="2400" spc="600"/>
              <a:t/>
            </a:r>
            <a:br>
              <a:rPr lang="en-US" altLang="ja-JP" sz="2400" spc="600"/>
            </a:br>
            <a:r>
              <a:rPr lang="en-US" altLang="ja-JP" sz="2400" spc="600">
                <a:latin typeface="UD デジタル 教科書体 NK-B"/>
                <a:ea typeface="UD デジタル 教科書体 NK-B"/>
              </a:rPr>
              <a:t> </a:t>
            </a:r>
            <a:r>
              <a:rPr lang="ja-JP" altLang="en-US" sz="2400" spc="600">
                <a:latin typeface="UD デジタル 教科書体 NK-B"/>
                <a:ea typeface="UD デジタル 教科書体 NK-B"/>
              </a:rPr>
              <a:t>　　　　　　　　          </a:t>
            </a:r>
          </a:p>
        </p:txBody>
      </p:sp>
      <p:sp>
        <p:nvSpPr>
          <p:cNvPr id="11" name="タイトル 1">
            <a:extLst>
              <a:ext uri="{FF2B5EF4-FFF2-40B4-BE49-F238E27FC236}">
                <a16:creationId xmlns:a16="http://schemas.microsoft.com/office/drawing/2014/main" id="{AD3F6946-121C-A2AA-BE8D-9B550067306D}"/>
              </a:ext>
            </a:extLst>
          </p:cNvPr>
          <p:cNvSpPr txBox="1">
            <a:spLocks/>
          </p:cNvSpPr>
          <p:nvPr/>
        </p:nvSpPr>
        <p:spPr>
          <a:xfrm>
            <a:off x="2808315" y="5164541"/>
            <a:ext cx="5808998" cy="758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1800" spc="600">
                <a:latin typeface="UD デジタル 教科書体 NK-B"/>
                <a:ea typeface="UD デジタル 教科書体 NK-B"/>
              </a:rPr>
              <a:t>としょ　　　　　　　　　　　　　う　　ば</a:t>
            </a:r>
            <a:endParaRPr lang="en-US" altLang="ja-JP" sz="1800" spc="600">
              <a:latin typeface="UD デジタル 教科書体 NK-B"/>
              <a:ea typeface="UD デジタル 教科書体 NK-B"/>
            </a:endParaRPr>
          </a:p>
          <a:p>
            <a:endParaRPr lang="en-US" altLang="ja-JP" sz="2000" spc="600"/>
          </a:p>
          <a:p>
            <a:endParaRPr lang="en-US" altLang="ja-JP" sz="2000" spc="600"/>
          </a:p>
          <a:p>
            <a:r>
              <a:rPr lang="en-US" altLang="ja-JP" sz="2000" spc="600"/>
              <a:t/>
            </a:r>
            <a:br>
              <a:rPr lang="en-US" altLang="ja-JP" sz="2000" spc="600"/>
            </a:br>
            <a:r>
              <a:rPr lang="en-US" altLang="ja-JP" sz="2000" spc="600">
                <a:latin typeface="UD デジタル 教科書体 NK-B"/>
                <a:ea typeface="UD デジタル 教科書体 NK-B"/>
              </a:rPr>
              <a:t> </a:t>
            </a:r>
            <a:r>
              <a:rPr lang="ja-JP" altLang="en-US" sz="2000" spc="600">
                <a:latin typeface="UD デジタル 教科書体 NK-B"/>
                <a:ea typeface="UD デジタル 教科書体 NK-B"/>
              </a:rPr>
              <a:t>　　　　　　　　          </a:t>
            </a:r>
          </a:p>
        </p:txBody>
      </p:sp>
    </p:spTree>
    <p:extLst>
      <p:ext uri="{BB962C8B-B14F-4D97-AF65-F5344CB8AC3E}">
        <p14:creationId xmlns:p14="http://schemas.microsoft.com/office/powerpoint/2010/main" val="31837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20"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3AD982F-960C-42B4-A4D5-C616EDAE27B1}"/>
              </a:ext>
            </a:extLst>
          </p:cNvPr>
          <p:cNvGrpSpPr/>
          <p:nvPr/>
        </p:nvGrpSpPr>
        <p:grpSpPr>
          <a:xfrm>
            <a:off x="560314" y="925159"/>
            <a:ext cx="3742071" cy="2645352"/>
            <a:chOff x="560314" y="925159"/>
            <a:chExt cx="3742071" cy="2645352"/>
          </a:xfrm>
        </p:grpSpPr>
        <p:sp>
          <p:nvSpPr>
            <p:cNvPr id="22" name="正方形/長方形 21">
              <a:extLst>
                <a:ext uri="{FF2B5EF4-FFF2-40B4-BE49-F238E27FC236}">
                  <a16:creationId xmlns:a16="http://schemas.microsoft.com/office/drawing/2014/main" id="{B661652E-986A-426D-960A-93FE416C158B}"/>
                </a:ext>
              </a:extLst>
            </p:cNvPr>
            <p:cNvSpPr/>
            <p:nvPr/>
          </p:nvSpPr>
          <p:spPr>
            <a:xfrm>
              <a:off x="714375" y="1057275"/>
              <a:ext cx="3314700" cy="24773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Picture 2" descr="神戸市立小磯記念美術館 – imagebean">
              <a:extLst>
                <a:ext uri="{FF2B5EF4-FFF2-40B4-BE49-F238E27FC236}">
                  <a16:creationId xmlns:a16="http://schemas.microsoft.com/office/drawing/2014/main" id="{D1549897-52FC-4318-A23F-9A6ED5157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14" y="925159"/>
              <a:ext cx="3742071" cy="26453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962025" y="61118"/>
            <a:ext cx="10515600" cy="1300957"/>
          </a:xfrm>
        </p:spPr>
        <p:txBody>
          <a:bodyPr>
            <a:normAutofit/>
          </a:bodyPr>
          <a:lstStyle/>
          <a:p>
            <a:r>
              <a:rPr kumimoji="1" lang="ja-JP" altLang="en-US" sz="4000"/>
              <a:t>もう一度見てみるのもいいね</a:t>
            </a:r>
          </a:p>
        </p:txBody>
      </p:sp>
      <p:sp>
        <p:nvSpPr>
          <p:cNvPr id="8" name="コンテンツ プレースホルダー 2">
            <a:extLst>
              <a:ext uri="{FF2B5EF4-FFF2-40B4-BE49-F238E27FC236}">
                <a16:creationId xmlns:a16="http://schemas.microsoft.com/office/drawing/2014/main" id="{816D065E-A318-44D8-9FD9-8CBE15729277}"/>
              </a:ext>
            </a:extLst>
          </p:cNvPr>
          <p:cNvSpPr txBox="1">
            <a:spLocks/>
          </p:cNvSpPr>
          <p:nvPr/>
        </p:nvSpPr>
        <p:spPr>
          <a:xfrm>
            <a:off x="3273418" y="3925544"/>
            <a:ext cx="2743086" cy="2141170"/>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lnSpc>
                <a:spcPct val="150000"/>
              </a:lnSpc>
              <a:buNone/>
            </a:pPr>
            <a:r>
              <a:rPr lang="ja-JP" altLang="en-US" sz="3200">
                <a:solidFill>
                  <a:schemeClr val="bg1"/>
                </a:solidFill>
              </a:rPr>
              <a:t>もちろん</a:t>
            </a:r>
          </a:p>
          <a:p>
            <a:pPr marL="0" indent="0">
              <a:lnSpc>
                <a:spcPct val="150000"/>
              </a:lnSpc>
              <a:buNone/>
            </a:pPr>
            <a:r>
              <a:rPr lang="ja-JP" altLang="en-US" sz="3200">
                <a:solidFill>
                  <a:schemeClr val="bg1"/>
                </a:solidFill>
                <a:latin typeface="UD デジタル 教科書体 NK-B"/>
                <a:ea typeface="UD デジタル 教科書体 NK-B"/>
              </a:rPr>
              <a:t>もう　一周　しても</a:t>
            </a:r>
          </a:p>
          <a:p>
            <a:pPr marL="0" indent="0">
              <a:lnSpc>
                <a:spcPct val="150000"/>
              </a:lnSpc>
              <a:buNone/>
            </a:pPr>
            <a:r>
              <a:rPr lang="ja-JP" altLang="en-US" sz="3200">
                <a:solidFill>
                  <a:schemeClr val="bg1"/>
                </a:solidFill>
                <a:latin typeface="UD デジタル 教科書体 NK-B"/>
                <a:ea typeface="UD デジタル 教科書体 NK-B"/>
              </a:rPr>
              <a:t>いいんだよ。</a:t>
            </a:r>
          </a:p>
          <a:p>
            <a:pPr marL="0" indent="0">
              <a:lnSpc>
                <a:spcPct val="100000"/>
              </a:lnSpc>
              <a:buNone/>
            </a:pPr>
            <a:endParaRPr lang="ja-JP" altLang="en-US" sz="2400">
              <a:solidFill>
                <a:schemeClr val="bg1">
                  <a:lumMod val="95000"/>
                </a:schemeClr>
              </a:solidFill>
            </a:endParaRPr>
          </a:p>
        </p:txBody>
      </p:sp>
      <p:sp>
        <p:nvSpPr>
          <p:cNvPr id="9" name="吹き出し: 角を丸めた四角形 8">
            <a:extLst>
              <a:ext uri="{FF2B5EF4-FFF2-40B4-BE49-F238E27FC236}">
                <a16:creationId xmlns:a16="http://schemas.microsoft.com/office/drawing/2014/main" id="{7A00226A-B7A0-4CE9-97F2-CD4C19F27069}"/>
              </a:ext>
            </a:extLst>
          </p:cNvPr>
          <p:cNvSpPr/>
          <p:nvPr/>
        </p:nvSpPr>
        <p:spPr>
          <a:xfrm>
            <a:off x="3010497" y="3757692"/>
            <a:ext cx="3040969" cy="2475284"/>
          </a:xfrm>
          <a:prstGeom prst="wedgeRoundRectCallout">
            <a:avLst>
              <a:gd name="adj1" fmla="val -57270"/>
              <a:gd name="adj2" fmla="val -3132"/>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13A8216B-6125-4E6B-BE47-96886ED4A5DE}"/>
              </a:ext>
            </a:extLst>
          </p:cNvPr>
          <p:cNvSpPr/>
          <p:nvPr/>
        </p:nvSpPr>
        <p:spPr>
          <a:xfrm>
            <a:off x="1479398" y="1691315"/>
            <a:ext cx="166503" cy="2293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BC085CD7-4FC6-4FB4-8EA2-30699608A776}"/>
              </a:ext>
            </a:extLst>
          </p:cNvPr>
          <p:cNvSpPr/>
          <p:nvPr/>
        </p:nvSpPr>
        <p:spPr>
          <a:xfrm>
            <a:off x="2288473" y="1434846"/>
            <a:ext cx="166503" cy="2293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DE13FFE9-CC4B-4773-9139-A00C9C23E579}"/>
              </a:ext>
            </a:extLst>
          </p:cNvPr>
          <p:cNvSpPr/>
          <p:nvPr/>
        </p:nvSpPr>
        <p:spPr>
          <a:xfrm>
            <a:off x="3093829" y="1745683"/>
            <a:ext cx="166503" cy="2293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BF7AD7B9-B975-42AC-9305-B05CA79976E8}"/>
              </a:ext>
            </a:extLst>
          </p:cNvPr>
          <p:cNvGrpSpPr/>
          <p:nvPr/>
        </p:nvGrpSpPr>
        <p:grpSpPr>
          <a:xfrm>
            <a:off x="159762" y="2864994"/>
            <a:ext cx="2651503" cy="3703367"/>
            <a:chOff x="161925" y="1047750"/>
            <a:chExt cx="3989441" cy="5684564"/>
          </a:xfrm>
        </p:grpSpPr>
        <p:sp>
          <p:nvSpPr>
            <p:cNvPr id="17" name="楕円 16">
              <a:extLst>
                <a:ext uri="{FF2B5EF4-FFF2-40B4-BE49-F238E27FC236}">
                  <a16:creationId xmlns:a16="http://schemas.microsoft.com/office/drawing/2014/main" id="{4FEAAA32-52EF-426E-8533-606760B4BC7A}"/>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401BEF12-DBE8-400D-8D4E-6319BDDF0D4B}"/>
                </a:ext>
              </a:extLst>
            </p:cNvPr>
            <p:cNvGrpSpPr/>
            <p:nvPr/>
          </p:nvGrpSpPr>
          <p:grpSpPr>
            <a:xfrm>
              <a:off x="638175" y="1047750"/>
              <a:ext cx="2907319" cy="5580393"/>
              <a:chOff x="638175" y="1047750"/>
              <a:chExt cx="2907319" cy="5580393"/>
            </a:xfrm>
          </p:grpSpPr>
          <p:pic>
            <p:nvPicPr>
              <p:cNvPr id="19" name="図 18" descr="食品, 挿絵 が含まれている画像&#10;&#10;自動的に生成された説明">
                <a:extLst>
                  <a:ext uri="{FF2B5EF4-FFF2-40B4-BE49-F238E27FC236}">
                    <a16:creationId xmlns:a16="http://schemas.microsoft.com/office/drawing/2014/main" id="{C1B3F265-DF92-40DF-9096-05C04A374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20" name="楕円 19">
                <a:extLst>
                  <a:ext uri="{FF2B5EF4-FFF2-40B4-BE49-F238E27FC236}">
                    <a16:creationId xmlns:a16="http://schemas.microsoft.com/office/drawing/2014/main" id="{E9CE0F30-53CF-4079-8D4D-929ABD7D8E17}"/>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4" name="図 3" descr="屋内, 建物, 男, オーブン が含まれている画像&#10;&#10;自動的に生成された説明">
            <a:extLst>
              <a:ext uri="{FF2B5EF4-FFF2-40B4-BE49-F238E27FC236}">
                <a16:creationId xmlns:a16="http://schemas.microsoft.com/office/drawing/2014/main" id="{B395A9A1-5D95-481B-A9AF-55FFDD2A9D84}"/>
              </a:ext>
            </a:extLst>
          </p:cNvPr>
          <p:cNvPicPr>
            <a:picLocks noChangeAspect="1"/>
          </p:cNvPicPr>
          <p:nvPr/>
        </p:nvPicPr>
        <p:blipFill rotWithShape="1">
          <a:blip r:embed="rId4">
            <a:extLst>
              <a:ext uri="{28A0092B-C50C-407E-A947-70E740481C1C}">
                <a14:useLocalDpi xmlns:a14="http://schemas.microsoft.com/office/drawing/2010/main" val="0"/>
              </a:ext>
            </a:extLst>
          </a:blip>
          <a:srcRect l="8090" t="529" r="8314" b="-317"/>
          <a:stretch/>
        </p:blipFill>
        <p:spPr>
          <a:xfrm rot="5400000">
            <a:off x="6435549" y="1344398"/>
            <a:ext cx="5483259" cy="4909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タイトル 1">
            <a:extLst>
              <a:ext uri="{FF2B5EF4-FFF2-40B4-BE49-F238E27FC236}">
                <a16:creationId xmlns:a16="http://schemas.microsoft.com/office/drawing/2014/main" id="{EA2159DE-CB84-9724-E884-38DBB6FE6FC5}"/>
              </a:ext>
            </a:extLst>
          </p:cNvPr>
          <p:cNvSpPr txBox="1">
            <a:spLocks/>
          </p:cNvSpPr>
          <p:nvPr/>
        </p:nvSpPr>
        <p:spPr>
          <a:xfrm>
            <a:off x="1562863" y="648906"/>
            <a:ext cx="10735167" cy="5873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spc="600">
                <a:latin typeface="UD デジタル 教科書体 NK-B"/>
                <a:ea typeface="UD デジタル 教科書体 NK-B"/>
              </a:rPr>
              <a:t>　いちど　み</a:t>
            </a:r>
          </a:p>
          <a:p>
            <a:endParaRPr lang="en-US" altLang="ja-JP" sz="2400" spc="600"/>
          </a:p>
          <a:p>
            <a:endParaRPr lang="en-US" altLang="ja-JP" sz="2400" spc="600"/>
          </a:p>
          <a:p>
            <a:r>
              <a:rPr lang="en-US" altLang="ja-JP" sz="2400" spc="600"/>
              <a:t/>
            </a:r>
            <a:br>
              <a:rPr lang="en-US" altLang="ja-JP" sz="2400" spc="600"/>
            </a:br>
            <a:r>
              <a:rPr lang="en-US" altLang="ja-JP" sz="2400" spc="600">
                <a:latin typeface="UD デジタル 教科書体 NK-B"/>
                <a:ea typeface="UD デジタル 教科書体 NK-B"/>
              </a:rPr>
              <a:t> </a:t>
            </a:r>
            <a:r>
              <a:rPr lang="ja-JP" altLang="en-US" sz="2400" spc="600">
                <a:latin typeface="UD デジタル 教科書体 NK-B"/>
                <a:ea typeface="UD デジタル 教科書体 NK-B"/>
              </a:rPr>
              <a:t>　　　　　　　　          </a:t>
            </a:r>
          </a:p>
        </p:txBody>
      </p:sp>
      <p:sp>
        <p:nvSpPr>
          <p:cNvPr id="6" name="タイトル 1">
            <a:extLst>
              <a:ext uri="{FF2B5EF4-FFF2-40B4-BE49-F238E27FC236}">
                <a16:creationId xmlns:a16="http://schemas.microsoft.com/office/drawing/2014/main" id="{0198CD94-C0C3-42A1-5539-D1DC23089AD4}"/>
              </a:ext>
            </a:extLst>
          </p:cNvPr>
          <p:cNvSpPr txBox="1">
            <a:spLocks/>
          </p:cNvSpPr>
          <p:nvPr/>
        </p:nvSpPr>
        <p:spPr>
          <a:xfrm>
            <a:off x="3520349" y="4409622"/>
            <a:ext cx="2030007" cy="5762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spc="600">
                <a:latin typeface="UD デジタル 教科書体 NK-B"/>
                <a:ea typeface="UD デジタル 教科書体 NK-B"/>
              </a:rPr>
              <a:t>　</a:t>
            </a:r>
            <a:r>
              <a:rPr lang="ja-JP" altLang="en-US" sz="1800" spc="600">
                <a:latin typeface="UD デジタル 教科書体 NK-B"/>
                <a:ea typeface="UD デジタル 教科書体 NK-B"/>
              </a:rPr>
              <a:t>いっしゅう</a:t>
            </a:r>
            <a:r>
              <a:rPr lang="ja-JP" altLang="en-US" sz="2400" spc="600">
                <a:latin typeface="UD デジタル 教科書体 NK-B"/>
                <a:ea typeface="UD デジタル 教科書体 NK-B"/>
              </a:rPr>
              <a:t>　　　          </a:t>
            </a:r>
            <a:endParaRPr lang="ja-JP" altLang="en-US" sz="1800" spc="600"/>
          </a:p>
        </p:txBody>
      </p:sp>
    </p:spTree>
    <p:extLst>
      <p:ext uri="{BB962C8B-B14F-4D97-AF65-F5344CB8AC3E}">
        <p14:creationId xmlns:p14="http://schemas.microsoft.com/office/powerpoint/2010/main" val="79049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7EF3B0-B732-4D33-B250-93E8510B71CD}"/>
              </a:ext>
            </a:extLst>
          </p:cNvPr>
          <p:cNvSpPr>
            <a:spLocks noGrp="1"/>
          </p:cNvSpPr>
          <p:nvPr>
            <p:ph type="ctrTitle"/>
          </p:nvPr>
        </p:nvSpPr>
        <p:spPr>
          <a:xfrm>
            <a:off x="916491" y="71919"/>
            <a:ext cx="9871373" cy="1193991"/>
          </a:xfrm>
        </p:spPr>
        <p:txBody>
          <a:bodyPr>
            <a:noAutofit/>
          </a:bodyPr>
          <a:lstStyle/>
          <a:p>
            <a:pPr algn="l"/>
            <a:r>
              <a:rPr lang="ja-JP" altLang="en-US" sz="5400" spc="600">
                <a:latin typeface="UD デジタル 教科書体 NK-B"/>
                <a:ea typeface="UD デジタル 教科書体 NK-B"/>
              </a:rPr>
              <a:t>楽しくみてね。気軽に来</a:t>
            </a:r>
            <a:r>
              <a:rPr kumimoji="1" lang="ja-JP" altLang="en-US" sz="5400" spc="600">
                <a:latin typeface="UD デジタル 教科書体 NK-B"/>
                <a:ea typeface="UD デジタル 教科書体 NK-B"/>
              </a:rPr>
              <a:t>てね。</a:t>
            </a:r>
          </a:p>
        </p:txBody>
      </p:sp>
      <p:pic>
        <p:nvPicPr>
          <p:cNvPr id="4" name="Picture 8" descr="館外観">
            <a:extLst>
              <a:ext uri="{FF2B5EF4-FFF2-40B4-BE49-F238E27FC236}">
                <a16:creationId xmlns:a16="http://schemas.microsoft.com/office/drawing/2014/main" id="{5AE76E00-3F7C-43FA-B0F4-72F582A9AB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60" r="813" b="13998"/>
          <a:stretch/>
        </p:blipFill>
        <p:spPr bwMode="auto">
          <a:xfrm>
            <a:off x="2519596" y="1265910"/>
            <a:ext cx="9382124" cy="5397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descr="食品, 挿絵 が含まれている画像&#10;&#10;自動的に生成された説明">
            <a:extLst>
              <a:ext uri="{FF2B5EF4-FFF2-40B4-BE49-F238E27FC236}">
                <a16:creationId xmlns:a16="http://schemas.microsoft.com/office/drawing/2014/main" id="{04FF448A-EB1D-450B-8A10-9B4BA62CC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45" y="3083303"/>
            <a:ext cx="1825145" cy="3580272"/>
          </a:xfrm>
          <a:prstGeom prst="rect">
            <a:avLst/>
          </a:prstGeom>
        </p:spPr>
      </p:pic>
      <p:sp>
        <p:nvSpPr>
          <p:cNvPr id="6" name="字幕 2">
            <a:extLst>
              <a:ext uri="{FF2B5EF4-FFF2-40B4-BE49-F238E27FC236}">
                <a16:creationId xmlns:a16="http://schemas.microsoft.com/office/drawing/2014/main" id="{DD3CADDB-C996-545A-5B6B-34F5D41F2755}"/>
              </a:ext>
            </a:extLst>
          </p:cNvPr>
          <p:cNvSpPr txBox="1">
            <a:spLocks/>
          </p:cNvSpPr>
          <p:nvPr/>
        </p:nvSpPr>
        <p:spPr>
          <a:xfrm>
            <a:off x="703101" y="108103"/>
            <a:ext cx="1188292" cy="64899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bg1"/>
                </a:solidFill>
                <a:latin typeface="UD デジタル 教科書体 NK-B"/>
                <a:ea typeface="UD デジタル 教科書体 NK-B"/>
              </a:rPr>
              <a:t>　</a:t>
            </a:r>
            <a:r>
              <a:rPr lang="ja-JP" altLang="en-US" spc="600">
                <a:solidFill>
                  <a:schemeClr val="bg1"/>
                </a:solidFill>
                <a:latin typeface="UD デジタル 教科書体 NK-B"/>
                <a:ea typeface="UD デジタル 教科書体 NK-B"/>
              </a:rPr>
              <a:t>たの　</a:t>
            </a:r>
            <a:r>
              <a:rPr lang="ja-JP" altLang="en-US" sz="2000" spc="600">
                <a:solidFill>
                  <a:schemeClr val="bg1"/>
                </a:solidFill>
                <a:latin typeface="UD デジタル 教科書体 NK-B"/>
                <a:ea typeface="UD デジタル 教科書体 NK-B"/>
              </a:rPr>
              <a:t>　 　　　</a:t>
            </a:r>
          </a:p>
        </p:txBody>
      </p:sp>
      <p:sp>
        <p:nvSpPr>
          <p:cNvPr id="7" name="字幕 2">
            <a:extLst>
              <a:ext uri="{FF2B5EF4-FFF2-40B4-BE49-F238E27FC236}">
                <a16:creationId xmlns:a16="http://schemas.microsoft.com/office/drawing/2014/main" id="{F71FB677-42CA-A7BC-7FF5-B84AC056DB1C}"/>
              </a:ext>
            </a:extLst>
          </p:cNvPr>
          <p:cNvSpPr txBox="1">
            <a:spLocks/>
          </p:cNvSpPr>
          <p:nvPr/>
        </p:nvSpPr>
        <p:spPr>
          <a:xfrm>
            <a:off x="5390847" y="88810"/>
            <a:ext cx="1844190" cy="65864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bg1"/>
                </a:solidFill>
                <a:latin typeface="UD デジタル 教科書体 NK-B"/>
                <a:ea typeface="UD デジタル 教科書体 NK-B"/>
              </a:rPr>
              <a:t>　</a:t>
            </a:r>
            <a:r>
              <a:rPr lang="ja-JP" altLang="en-US" spc="600">
                <a:solidFill>
                  <a:schemeClr val="bg1"/>
                </a:solidFill>
                <a:latin typeface="UD デジタル 教科書体 NK-B"/>
                <a:ea typeface="UD デジタル 教科書体 NK-B"/>
              </a:rPr>
              <a:t>き　がる　</a:t>
            </a:r>
            <a:r>
              <a:rPr lang="ja-JP" altLang="en-US" sz="2000" spc="600">
                <a:solidFill>
                  <a:schemeClr val="bg1"/>
                </a:solidFill>
                <a:latin typeface="UD デジタル 教科書体 NK-B"/>
                <a:ea typeface="UD デジタル 教科書体 NK-B"/>
              </a:rPr>
              <a:t>　 　　　</a:t>
            </a:r>
          </a:p>
        </p:txBody>
      </p:sp>
      <p:sp>
        <p:nvSpPr>
          <p:cNvPr id="8" name="字幕 2">
            <a:extLst>
              <a:ext uri="{FF2B5EF4-FFF2-40B4-BE49-F238E27FC236}">
                <a16:creationId xmlns:a16="http://schemas.microsoft.com/office/drawing/2014/main" id="{9A6BC836-1C9D-0B03-FE63-C3B8B637D2B8}"/>
              </a:ext>
            </a:extLst>
          </p:cNvPr>
          <p:cNvSpPr txBox="1">
            <a:spLocks/>
          </p:cNvSpPr>
          <p:nvPr/>
        </p:nvSpPr>
        <p:spPr>
          <a:xfrm>
            <a:off x="7686491" y="88810"/>
            <a:ext cx="1130419" cy="65864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bg1"/>
                </a:solidFill>
                <a:latin typeface="UD デジタル 教科書体 NK-B"/>
                <a:ea typeface="UD デジタル 教科書体 NK-B"/>
              </a:rPr>
              <a:t>　</a:t>
            </a:r>
            <a:r>
              <a:rPr lang="ja-JP" altLang="en-US" spc="600">
                <a:solidFill>
                  <a:schemeClr val="bg1"/>
                </a:solidFill>
                <a:latin typeface="UD デジタル 教科書体 NK-B"/>
                <a:ea typeface="UD デジタル 教科書体 NK-B"/>
              </a:rPr>
              <a:t>き　</a:t>
            </a:r>
            <a:r>
              <a:rPr lang="ja-JP" altLang="en-US" sz="2000" spc="600">
                <a:solidFill>
                  <a:schemeClr val="bg1"/>
                </a:solidFill>
                <a:latin typeface="UD デジタル 教科書体 NK-B"/>
                <a:ea typeface="UD デジタル 教科書体 NK-B"/>
              </a:rPr>
              <a:t>　 　　　</a:t>
            </a:r>
          </a:p>
        </p:txBody>
      </p:sp>
    </p:spTree>
    <p:extLst>
      <p:ext uri="{BB962C8B-B14F-4D97-AF65-F5344CB8AC3E}">
        <p14:creationId xmlns:p14="http://schemas.microsoft.com/office/powerpoint/2010/main" val="7178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AE0663B-3B9A-4386-B78F-C42274512B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0" t="1420" r="1853"/>
          <a:stretch/>
        </p:blipFill>
        <p:spPr>
          <a:xfrm>
            <a:off x="1133325" y="395578"/>
            <a:ext cx="3977641" cy="6066844"/>
          </a:xfrm>
          <a:prstGeom prst="rect">
            <a:avLst/>
          </a:prstGeom>
        </p:spPr>
      </p:pic>
      <p:pic>
        <p:nvPicPr>
          <p:cNvPr id="12" name="Picture 32" descr="46二人の少女ｍ">
            <a:extLst>
              <a:ext uri="{FF2B5EF4-FFF2-40B4-BE49-F238E27FC236}">
                <a16:creationId xmlns:a16="http://schemas.microsoft.com/office/drawing/2014/main" id="{6787FC3B-F7D6-4A77-868A-4FD788731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8"/>
          <a:stretch/>
        </p:blipFill>
        <p:spPr bwMode="auto">
          <a:xfrm>
            <a:off x="6517155" y="389444"/>
            <a:ext cx="4541520" cy="607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2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55CD3-75E6-41F5-B3B9-139834109891}"/>
              </a:ext>
            </a:extLst>
          </p:cNvPr>
          <p:cNvSpPr>
            <a:spLocks noGrp="1"/>
          </p:cNvSpPr>
          <p:nvPr>
            <p:ph type="title"/>
          </p:nvPr>
        </p:nvSpPr>
        <p:spPr>
          <a:xfrm>
            <a:off x="868487" y="2455524"/>
            <a:ext cx="11323513" cy="1520244"/>
          </a:xfrm>
        </p:spPr>
        <p:txBody>
          <a:bodyPr>
            <a:normAutofit/>
          </a:bodyPr>
          <a:lstStyle/>
          <a:p>
            <a:r>
              <a:rPr kumimoji="1" lang="ja-JP" altLang="en-US" sz="5400" spc="600"/>
              <a:t>この絵をかいたのは</a:t>
            </a:r>
            <a:r>
              <a:rPr lang="ja-JP" altLang="en-US" sz="5400" spc="600"/>
              <a:t>　こいそさん</a:t>
            </a:r>
            <a:endParaRPr kumimoji="1" lang="ja-JP" altLang="en-US" sz="5400" spc="600"/>
          </a:p>
        </p:txBody>
      </p:sp>
      <p:sp>
        <p:nvSpPr>
          <p:cNvPr id="5" name="タイトル 1">
            <a:extLst>
              <a:ext uri="{FF2B5EF4-FFF2-40B4-BE49-F238E27FC236}">
                <a16:creationId xmlns:a16="http://schemas.microsoft.com/office/drawing/2014/main" id="{ADF3044A-B7D8-4765-9E16-E84761927953}"/>
              </a:ext>
            </a:extLst>
          </p:cNvPr>
          <p:cNvSpPr txBox="1">
            <a:spLocks/>
          </p:cNvSpPr>
          <p:nvPr/>
        </p:nvSpPr>
        <p:spPr>
          <a:xfrm>
            <a:off x="2396536" y="2022243"/>
            <a:ext cx="1271338" cy="866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800" spc="600"/>
              <a:t>え</a:t>
            </a:r>
          </a:p>
        </p:txBody>
      </p:sp>
    </p:spTree>
    <p:extLst>
      <p:ext uri="{BB962C8B-B14F-4D97-AF65-F5344CB8AC3E}">
        <p14:creationId xmlns:p14="http://schemas.microsoft.com/office/powerpoint/2010/main" val="14868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545942-4507-409E-A01B-8836D4C0AB95}"/>
              </a:ext>
            </a:extLst>
          </p:cNvPr>
          <p:cNvSpPr>
            <a:spLocks noGrp="1"/>
          </p:cNvSpPr>
          <p:nvPr>
            <p:ph type="title"/>
          </p:nvPr>
        </p:nvSpPr>
        <p:spPr>
          <a:xfrm>
            <a:off x="962025" y="330473"/>
            <a:ext cx="10515600" cy="1325563"/>
          </a:xfrm>
        </p:spPr>
        <p:txBody>
          <a:bodyPr>
            <a:normAutofit/>
          </a:bodyPr>
          <a:lstStyle/>
          <a:p>
            <a:r>
              <a:rPr kumimoji="1" lang="ja-JP" altLang="en-US" sz="4800" spc="600"/>
              <a:t>小磯良平　</a:t>
            </a:r>
          </a:p>
        </p:txBody>
      </p:sp>
      <p:sp>
        <p:nvSpPr>
          <p:cNvPr id="5" name="コンテンツ プレースホルダー 2">
            <a:extLst>
              <a:ext uri="{FF2B5EF4-FFF2-40B4-BE49-F238E27FC236}">
                <a16:creationId xmlns:a16="http://schemas.microsoft.com/office/drawing/2014/main" id="{B2E5CE1A-5EC6-4D48-8270-615509B1A63C}"/>
              </a:ext>
            </a:extLst>
          </p:cNvPr>
          <p:cNvSpPr txBox="1">
            <a:spLocks/>
          </p:cNvSpPr>
          <p:nvPr/>
        </p:nvSpPr>
        <p:spPr>
          <a:xfrm>
            <a:off x="3892188" y="2758511"/>
            <a:ext cx="8372832" cy="25942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rtl="0" fontAlgn="base">
              <a:lnSpc>
                <a:spcPct val="170000"/>
              </a:lnSpc>
            </a:pPr>
            <a:r>
              <a:rPr lang="ja-JP" altLang="en-US" sz="3200" spc="300" dirty="0">
                <a:solidFill>
                  <a:schemeClr val="bg1"/>
                </a:solidFill>
              </a:rPr>
              <a:t>神戸生まれ（１９０３～１９８８）</a:t>
            </a:r>
            <a:endParaRPr lang="en-US" altLang="ja-JP" sz="3200" spc="300" dirty="0">
              <a:solidFill>
                <a:schemeClr val="bg1"/>
              </a:solidFill>
            </a:endParaRPr>
          </a:p>
          <a:p>
            <a:pPr>
              <a:lnSpc>
                <a:spcPct val="170000"/>
              </a:lnSpc>
            </a:pPr>
            <a:r>
              <a:rPr lang="ja-JP" altLang="en-US" sz="3200" u="sng" spc="300" dirty="0" smtClean="0">
                <a:solidFill>
                  <a:schemeClr val="bg1"/>
                </a:solidFill>
              </a:rPr>
              <a:t>昭和の時代に活躍した日本を</a:t>
            </a:r>
            <a:r>
              <a:rPr lang="ja-JP" altLang="en-US" sz="3200" u="sng" spc="300" dirty="0">
                <a:solidFill>
                  <a:schemeClr val="bg1"/>
                </a:solidFill>
              </a:rPr>
              <a:t>代表</a:t>
            </a:r>
            <a:r>
              <a:rPr lang="ja-JP" altLang="en-US" sz="3200" u="sng" spc="300" dirty="0" smtClean="0">
                <a:solidFill>
                  <a:schemeClr val="bg1"/>
                </a:solidFill>
              </a:rPr>
              <a:t>する</a:t>
            </a:r>
            <a:endParaRPr lang="en-US" altLang="ja-JP" sz="3200" u="sng" spc="300" dirty="0" smtClean="0">
              <a:solidFill>
                <a:schemeClr val="bg1"/>
              </a:solidFill>
            </a:endParaRPr>
          </a:p>
          <a:p>
            <a:pPr marL="0" indent="0">
              <a:lnSpc>
                <a:spcPct val="170000"/>
              </a:lnSpc>
              <a:buNone/>
            </a:pPr>
            <a:r>
              <a:rPr lang="ja-JP" altLang="en-US" sz="3200" spc="300" dirty="0" smtClean="0">
                <a:solidFill>
                  <a:schemeClr val="bg1"/>
                </a:solidFill>
              </a:rPr>
              <a:t>　</a:t>
            </a:r>
            <a:r>
              <a:rPr lang="ja-JP" altLang="en-US" sz="3200" u="sng" spc="300" dirty="0" smtClean="0">
                <a:solidFill>
                  <a:schemeClr val="bg1"/>
                </a:solidFill>
              </a:rPr>
              <a:t>画家のひとり</a:t>
            </a:r>
            <a:endParaRPr lang="en-US" altLang="ja-JP" sz="3200" u="sng" spc="300" dirty="0">
              <a:solidFill>
                <a:schemeClr val="bg1"/>
              </a:solidFill>
            </a:endParaRPr>
          </a:p>
          <a:p>
            <a:pPr marL="0" indent="0">
              <a:lnSpc>
                <a:spcPct val="170000"/>
              </a:lnSpc>
              <a:buNone/>
            </a:pPr>
            <a:endParaRPr lang="ja-JP" altLang="en-US" dirty="0"/>
          </a:p>
        </p:txBody>
      </p:sp>
      <p:sp>
        <p:nvSpPr>
          <p:cNvPr id="7" name="字幕 2">
            <a:extLst>
              <a:ext uri="{FF2B5EF4-FFF2-40B4-BE49-F238E27FC236}">
                <a16:creationId xmlns:a16="http://schemas.microsoft.com/office/drawing/2014/main" id="{892079A6-BAEE-4451-8199-51FFE4B153DF}"/>
              </a:ext>
            </a:extLst>
          </p:cNvPr>
          <p:cNvSpPr txBox="1">
            <a:spLocks/>
          </p:cNvSpPr>
          <p:nvPr/>
        </p:nvSpPr>
        <p:spPr>
          <a:xfrm>
            <a:off x="828460" y="163058"/>
            <a:ext cx="6455917" cy="5460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a:solidFill>
                  <a:schemeClr val="bg1"/>
                </a:solidFill>
              </a:rPr>
              <a:t>こ　い　そ　　り ょ う へ い　　　　　　　　　</a:t>
            </a:r>
          </a:p>
        </p:txBody>
      </p:sp>
      <p:sp>
        <p:nvSpPr>
          <p:cNvPr id="14" name="字幕 2">
            <a:extLst>
              <a:ext uri="{FF2B5EF4-FFF2-40B4-BE49-F238E27FC236}">
                <a16:creationId xmlns:a16="http://schemas.microsoft.com/office/drawing/2014/main" id="{830A8058-D67A-4F55-9148-350DA3E1676F}"/>
              </a:ext>
            </a:extLst>
          </p:cNvPr>
          <p:cNvSpPr txBox="1">
            <a:spLocks/>
          </p:cNvSpPr>
          <p:nvPr/>
        </p:nvSpPr>
        <p:spPr>
          <a:xfrm>
            <a:off x="4010803" y="3612661"/>
            <a:ext cx="7191911" cy="30822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spc="300" dirty="0" smtClean="0">
                <a:solidFill>
                  <a:schemeClr val="bg1"/>
                </a:solidFill>
              </a:rPr>
              <a:t> </a:t>
            </a:r>
            <a:r>
              <a:rPr lang="ja-JP" altLang="en-US" sz="1600" spc="300" dirty="0">
                <a:solidFill>
                  <a:schemeClr val="bg1"/>
                </a:solidFill>
              </a:rPr>
              <a:t>しょうわ　　 </a:t>
            </a:r>
            <a:r>
              <a:rPr lang="ja-JP" altLang="en-US" sz="1600" spc="300" dirty="0" smtClean="0">
                <a:solidFill>
                  <a:schemeClr val="bg1"/>
                </a:solidFill>
              </a:rPr>
              <a:t>　</a:t>
            </a:r>
            <a:r>
              <a:rPr lang="ja-JP" altLang="en-US" sz="1600" spc="300" dirty="0" err="1" smtClean="0">
                <a:solidFill>
                  <a:schemeClr val="bg1"/>
                </a:solidFill>
              </a:rPr>
              <a:t>じ</a:t>
            </a:r>
            <a:r>
              <a:rPr lang="ja-JP" altLang="en-US" sz="1600" spc="300" dirty="0" smtClean="0">
                <a:solidFill>
                  <a:schemeClr val="bg1"/>
                </a:solidFill>
              </a:rPr>
              <a:t>だい　　 </a:t>
            </a:r>
            <a:r>
              <a:rPr lang="ja-JP" altLang="en-US" sz="1600" spc="300" dirty="0">
                <a:solidFill>
                  <a:schemeClr val="bg1"/>
                </a:solidFill>
              </a:rPr>
              <a:t>かつやく　　</a:t>
            </a:r>
            <a:r>
              <a:rPr lang="ja-JP" altLang="en-US" sz="1600" spc="300" dirty="0" smtClean="0">
                <a:solidFill>
                  <a:schemeClr val="bg1"/>
                </a:solidFill>
              </a:rPr>
              <a:t>  　 にほん　　 </a:t>
            </a:r>
            <a:r>
              <a:rPr lang="ja-JP" altLang="en-US" sz="1600" spc="300" dirty="0">
                <a:solidFill>
                  <a:schemeClr val="bg1"/>
                </a:solidFill>
              </a:rPr>
              <a:t>だいひょう　　   </a:t>
            </a:r>
          </a:p>
        </p:txBody>
      </p:sp>
      <p:pic>
        <p:nvPicPr>
          <p:cNvPr id="15" name="Picture 13">
            <a:extLst>
              <a:ext uri="{FF2B5EF4-FFF2-40B4-BE49-F238E27FC236}">
                <a16:creationId xmlns:a16="http://schemas.microsoft.com/office/drawing/2014/main" id="{B5921817-F663-4961-8A2F-92CABC4F9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283" y="1384958"/>
            <a:ext cx="3565537" cy="496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字幕 2">
            <a:extLst>
              <a:ext uri="{FF2B5EF4-FFF2-40B4-BE49-F238E27FC236}">
                <a16:creationId xmlns:a16="http://schemas.microsoft.com/office/drawing/2014/main" id="{FF12ED06-1FCF-4600-9580-D344739EA04A}"/>
              </a:ext>
            </a:extLst>
          </p:cNvPr>
          <p:cNvSpPr txBox="1">
            <a:spLocks/>
          </p:cNvSpPr>
          <p:nvPr/>
        </p:nvSpPr>
        <p:spPr>
          <a:xfrm>
            <a:off x="4257384" y="2758511"/>
            <a:ext cx="6698750" cy="30822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spc="600" dirty="0">
                <a:solidFill>
                  <a:schemeClr val="bg1"/>
                </a:solidFill>
              </a:rPr>
              <a:t>こうべ　う</a:t>
            </a:r>
          </a:p>
        </p:txBody>
      </p:sp>
      <p:sp>
        <p:nvSpPr>
          <p:cNvPr id="3" name="テキスト ボックス 2"/>
          <p:cNvSpPr txBox="1"/>
          <p:nvPr/>
        </p:nvSpPr>
        <p:spPr>
          <a:xfrm>
            <a:off x="1802178" y="6441370"/>
            <a:ext cx="2254240" cy="261610"/>
          </a:xfrm>
          <a:prstGeom prst="rect">
            <a:avLst/>
          </a:prstGeom>
          <a:noFill/>
          <a:ln>
            <a:noFill/>
          </a:ln>
        </p:spPr>
        <p:txBody>
          <a:bodyPr wrap="square" rtlCol="0">
            <a:spAutoFit/>
          </a:bodyPr>
          <a:lstStyle/>
          <a:p>
            <a:pPr algn="ctr"/>
            <a:r>
              <a:rPr kumimoji="1" lang="ja-JP" altLang="en-US" sz="1100" dirty="0" smtClean="0">
                <a:solidFill>
                  <a:schemeClr val="bg1"/>
                </a:solidFill>
                <a:latin typeface="UD デジタル 教科書体 N-B" panose="02020700000000000000" pitchFamily="17" charset="-128"/>
                <a:ea typeface="UD デジタル 教科書体 N-B" panose="02020700000000000000" pitchFamily="17" charset="-128"/>
              </a:rPr>
              <a:t>小磯良平</a:t>
            </a:r>
            <a:r>
              <a:rPr kumimoji="1" lang="ja-JP" altLang="en-US" sz="1100" dirty="0" smtClean="0">
                <a:solidFill>
                  <a:schemeClr val="bg1"/>
                </a:solidFill>
                <a:latin typeface="UD デジタル 教科書体 N-B" panose="02020700000000000000" pitchFamily="17" charset="-128"/>
                <a:ea typeface="UD デジタル 教科書体 N-B" panose="02020700000000000000" pitchFamily="17" charset="-128"/>
              </a:rPr>
              <a:t>写真（撮影</a:t>
            </a:r>
            <a:r>
              <a:rPr kumimoji="1" lang="ja-JP" altLang="en-US" sz="1100" dirty="0" smtClean="0">
                <a:solidFill>
                  <a:schemeClr val="bg1"/>
                </a:solidFill>
                <a:latin typeface="UD デジタル 教科書体 N-B" panose="02020700000000000000" pitchFamily="17" charset="-128"/>
                <a:ea typeface="UD デジタル 教科書体 N-B" panose="02020700000000000000" pitchFamily="17" charset="-128"/>
              </a:rPr>
              <a:t>：荒尾</a:t>
            </a:r>
            <a:r>
              <a:rPr kumimoji="1" lang="ja-JP" altLang="en-US" sz="1100" dirty="0" smtClean="0">
                <a:solidFill>
                  <a:schemeClr val="bg1"/>
                </a:solidFill>
                <a:latin typeface="UD デジタル 教科書体 N-B" panose="02020700000000000000" pitchFamily="17" charset="-128"/>
                <a:ea typeface="UD デジタル 教科書体 N-B" panose="02020700000000000000" pitchFamily="17" charset="-128"/>
              </a:rPr>
              <a:t>純）</a:t>
            </a:r>
            <a:endParaRPr kumimoji="1" lang="ja-JP" altLang="en-US" sz="1100" dirty="0">
              <a:solidFill>
                <a:schemeClr val="bg1"/>
              </a:solidFill>
              <a:latin typeface="UD デジタル 教科書体 N-B" panose="02020700000000000000" pitchFamily="17" charset="-128"/>
              <a:ea typeface="UD デジタル 教科書体 N-B" panose="02020700000000000000" pitchFamily="17" charset="-128"/>
            </a:endParaRPr>
          </a:p>
        </p:txBody>
      </p:sp>
      <p:sp>
        <p:nvSpPr>
          <p:cNvPr id="9" name="字幕 2">
            <a:extLst>
              <a:ext uri="{FF2B5EF4-FFF2-40B4-BE49-F238E27FC236}">
                <a16:creationId xmlns:a16="http://schemas.microsoft.com/office/drawing/2014/main" id="{830A8058-D67A-4F55-9148-350DA3E1676F}"/>
              </a:ext>
            </a:extLst>
          </p:cNvPr>
          <p:cNvSpPr txBox="1">
            <a:spLocks/>
          </p:cNvSpPr>
          <p:nvPr/>
        </p:nvSpPr>
        <p:spPr>
          <a:xfrm>
            <a:off x="3974303" y="4413260"/>
            <a:ext cx="1876282" cy="3738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600" spc="300" dirty="0" smtClean="0">
                <a:solidFill>
                  <a:schemeClr val="bg1"/>
                </a:solidFill>
              </a:rPr>
              <a:t>   </a:t>
            </a:r>
            <a:r>
              <a:rPr lang="ja-JP" altLang="en-US" sz="1600" spc="300" dirty="0">
                <a:solidFill>
                  <a:schemeClr val="bg1"/>
                </a:solidFill>
              </a:rPr>
              <a:t>が　か</a:t>
            </a:r>
          </a:p>
        </p:txBody>
      </p:sp>
    </p:spTree>
    <p:extLst>
      <p:ext uri="{BB962C8B-B14F-4D97-AF65-F5344CB8AC3E}">
        <p14:creationId xmlns:p14="http://schemas.microsoft.com/office/powerpoint/2010/main" val="4242909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545942-4507-409E-A01B-8836D4C0AB95}"/>
              </a:ext>
            </a:extLst>
          </p:cNvPr>
          <p:cNvSpPr>
            <a:spLocks noGrp="1"/>
          </p:cNvSpPr>
          <p:nvPr>
            <p:ph type="title"/>
          </p:nvPr>
        </p:nvSpPr>
        <p:spPr>
          <a:xfrm>
            <a:off x="962025" y="330473"/>
            <a:ext cx="10515600" cy="1325563"/>
          </a:xfrm>
        </p:spPr>
        <p:txBody>
          <a:bodyPr>
            <a:normAutofit/>
          </a:bodyPr>
          <a:lstStyle/>
          <a:p>
            <a:r>
              <a:rPr lang="ja-JP" altLang="en-US" sz="5400" spc="600"/>
              <a:t>こいそ</a:t>
            </a:r>
            <a:r>
              <a:rPr kumimoji="1" lang="ja-JP" altLang="en-US" sz="5400" spc="600"/>
              <a:t>さん（小磯良平）</a:t>
            </a:r>
          </a:p>
        </p:txBody>
      </p:sp>
      <p:sp>
        <p:nvSpPr>
          <p:cNvPr id="7" name="字幕 2">
            <a:extLst>
              <a:ext uri="{FF2B5EF4-FFF2-40B4-BE49-F238E27FC236}">
                <a16:creationId xmlns:a16="http://schemas.microsoft.com/office/drawing/2014/main" id="{892079A6-BAEE-4451-8199-51FFE4B153DF}"/>
              </a:ext>
            </a:extLst>
          </p:cNvPr>
          <p:cNvSpPr txBox="1">
            <a:spLocks/>
          </p:cNvSpPr>
          <p:nvPr/>
        </p:nvSpPr>
        <p:spPr>
          <a:xfrm>
            <a:off x="1177786" y="162109"/>
            <a:ext cx="7524428" cy="5495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a:solidFill>
                  <a:schemeClr val="bg1"/>
                </a:solidFill>
              </a:rPr>
              <a:t>　　　　　　　　　　　　　　　　　　　　  こ　い　そ　　り ょ う へ い　　　　　　　　　</a:t>
            </a:r>
          </a:p>
        </p:txBody>
      </p:sp>
      <p:grpSp>
        <p:nvGrpSpPr>
          <p:cNvPr id="4" name="グループ化 3">
            <a:extLst>
              <a:ext uri="{FF2B5EF4-FFF2-40B4-BE49-F238E27FC236}">
                <a16:creationId xmlns:a16="http://schemas.microsoft.com/office/drawing/2014/main" id="{F27FBD27-6689-41D1-9D30-3D050BF87357}"/>
              </a:ext>
            </a:extLst>
          </p:cNvPr>
          <p:cNvGrpSpPr/>
          <p:nvPr/>
        </p:nvGrpSpPr>
        <p:grpSpPr>
          <a:xfrm>
            <a:off x="3973225" y="1824401"/>
            <a:ext cx="7815592" cy="2316085"/>
            <a:chOff x="3061541" y="1910177"/>
            <a:chExt cx="3438525" cy="1283545"/>
          </a:xfrm>
        </p:grpSpPr>
        <p:sp>
          <p:nvSpPr>
            <p:cNvPr id="3" name="吹き出し: 角を丸めた四角形 2">
              <a:extLst>
                <a:ext uri="{FF2B5EF4-FFF2-40B4-BE49-F238E27FC236}">
                  <a16:creationId xmlns:a16="http://schemas.microsoft.com/office/drawing/2014/main" id="{D138F23C-3F55-4B78-B76D-D7970D19F3B8}"/>
                </a:ext>
              </a:extLst>
            </p:cNvPr>
            <p:cNvSpPr/>
            <p:nvPr/>
          </p:nvSpPr>
          <p:spPr>
            <a:xfrm>
              <a:off x="3061541" y="1959971"/>
              <a:ext cx="3438525" cy="1210866"/>
            </a:xfrm>
            <a:prstGeom prst="wedgeRoundRectCallout">
              <a:avLst>
                <a:gd name="adj1" fmla="val -57152"/>
                <a:gd name="adj2" fmla="val 47025"/>
                <a:gd name="adj3" fmla="val 1666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2">
              <a:extLst>
                <a:ext uri="{FF2B5EF4-FFF2-40B4-BE49-F238E27FC236}">
                  <a16:creationId xmlns:a16="http://schemas.microsoft.com/office/drawing/2014/main" id="{7C9D1834-2262-4893-AC30-EC7F1A9D1E25}"/>
                </a:ext>
              </a:extLst>
            </p:cNvPr>
            <p:cNvSpPr txBox="1">
              <a:spLocks/>
            </p:cNvSpPr>
            <p:nvPr/>
          </p:nvSpPr>
          <p:spPr>
            <a:xfrm>
              <a:off x="3103300" y="1910177"/>
              <a:ext cx="3396766" cy="1283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fontAlgn="base">
                <a:buNone/>
              </a:pPr>
              <a:endParaRPr lang="en-US" altLang="ja-JP" sz="4400" b="1" spc="600">
                <a:solidFill>
                  <a:schemeClr val="tx1"/>
                </a:solidFill>
              </a:endParaRPr>
            </a:p>
            <a:p>
              <a:pPr marL="0" indent="0" rtl="0" fontAlgn="base">
                <a:buNone/>
              </a:pPr>
              <a:r>
                <a:rPr lang="ja-JP" altLang="en-US" sz="4400" b="1" spc="600">
                  <a:solidFill>
                    <a:schemeClr val="tx1"/>
                  </a:solidFill>
                </a:rPr>
                <a:t>ここからはぼくが紹介するよ</a:t>
              </a:r>
              <a:endParaRPr lang="en-US" altLang="ja-JP" sz="4400" b="1" spc="600">
                <a:solidFill>
                  <a:schemeClr val="tx1"/>
                </a:solidFill>
              </a:endParaRPr>
            </a:p>
            <a:p>
              <a:pPr marL="0" indent="0" rtl="0" fontAlgn="base">
                <a:buNone/>
              </a:pPr>
              <a:r>
                <a:rPr lang="ja-JP" altLang="en-US" sz="4400" b="1" spc="600">
                  <a:solidFill>
                    <a:schemeClr val="tx1"/>
                  </a:solidFill>
                </a:rPr>
                <a:t>よろしくね</a:t>
              </a:r>
            </a:p>
          </p:txBody>
        </p:sp>
      </p:grpSp>
      <p:grpSp>
        <p:nvGrpSpPr>
          <p:cNvPr id="13" name="グループ化 12">
            <a:extLst>
              <a:ext uri="{FF2B5EF4-FFF2-40B4-BE49-F238E27FC236}">
                <a16:creationId xmlns:a16="http://schemas.microsoft.com/office/drawing/2014/main" id="{E899A78C-6F03-4C6D-8E29-A45F17FBCD0E}"/>
              </a:ext>
            </a:extLst>
          </p:cNvPr>
          <p:cNvGrpSpPr/>
          <p:nvPr/>
        </p:nvGrpSpPr>
        <p:grpSpPr>
          <a:xfrm>
            <a:off x="714375" y="1326436"/>
            <a:ext cx="3720751" cy="5301707"/>
            <a:chOff x="161925" y="1047750"/>
            <a:chExt cx="3989441" cy="5684564"/>
          </a:xfrm>
        </p:grpSpPr>
        <p:sp>
          <p:nvSpPr>
            <p:cNvPr id="10" name="楕円 9">
              <a:extLst>
                <a:ext uri="{FF2B5EF4-FFF2-40B4-BE49-F238E27FC236}">
                  <a16:creationId xmlns:a16="http://schemas.microsoft.com/office/drawing/2014/main" id="{DC4DB9AE-F2A3-4A3B-815A-8DB72F889EC4}"/>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E2866210-D09C-4CBB-BD4B-4816DABE4ABD}"/>
                </a:ext>
              </a:extLst>
            </p:cNvPr>
            <p:cNvGrpSpPr/>
            <p:nvPr/>
          </p:nvGrpSpPr>
          <p:grpSpPr>
            <a:xfrm>
              <a:off x="638175" y="1047750"/>
              <a:ext cx="2907319" cy="5580393"/>
              <a:chOff x="638175" y="1047750"/>
              <a:chExt cx="2907319" cy="5580393"/>
            </a:xfrm>
          </p:grpSpPr>
          <p:pic>
            <p:nvPicPr>
              <p:cNvPr id="9" name="図 8" descr="食品, 挿絵 が含まれている画像&#10;&#10;自動的に生成された説明">
                <a:extLst>
                  <a:ext uri="{FF2B5EF4-FFF2-40B4-BE49-F238E27FC236}">
                    <a16:creationId xmlns:a16="http://schemas.microsoft.com/office/drawing/2014/main" id="{B3108EF9-1724-4F7D-82FD-CFCB46A1E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1" name="楕円 10">
                <a:extLst>
                  <a:ext uri="{FF2B5EF4-FFF2-40B4-BE49-F238E27FC236}">
                    <a16:creationId xmlns:a16="http://schemas.microsoft.com/office/drawing/2014/main" id="{3D4282DD-EE71-4DA7-A901-0FD82D92558A}"/>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4" name="字幕 2">
            <a:extLst>
              <a:ext uri="{FF2B5EF4-FFF2-40B4-BE49-F238E27FC236}">
                <a16:creationId xmlns:a16="http://schemas.microsoft.com/office/drawing/2014/main" id="{1468A079-B32A-4CF6-8CA1-AEC7AE5A79C1}"/>
              </a:ext>
            </a:extLst>
          </p:cNvPr>
          <p:cNvSpPr txBox="1">
            <a:spLocks/>
          </p:cNvSpPr>
          <p:nvPr/>
        </p:nvSpPr>
        <p:spPr>
          <a:xfrm>
            <a:off x="8517275" y="2139189"/>
            <a:ext cx="3757031"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しょうかい</a:t>
            </a:r>
          </a:p>
        </p:txBody>
      </p:sp>
    </p:spTree>
    <p:extLst>
      <p:ext uri="{BB962C8B-B14F-4D97-AF65-F5344CB8AC3E}">
        <p14:creationId xmlns:p14="http://schemas.microsoft.com/office/powerpoint/2010/main" val="8920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6541A5-45FE-479F-A33F-133946612955}"/>
              </a:ext>
            </a:extLst>
          </p:cNvPr>
          <p:cNvSpPr>
            <a:spLocks noGrp="1"/>
          </p:cNvSpPr>
          <p:nvPr>
            <p:ph type="title"/>
          </p:nvPr>
        </p:nvSpPr>
        <p:spPr>
          <a:xfrm>
            <a:off x="2794378" y="2830280"/>
            <a:ext cx="8698151" cy="1300957"/>
          </a:xfrm>
        </p:spPr>
        <p:txBody>
          <a:bodyPr>
            <a:noAutofit/>
          </a:bodyPr>
          <a:lstStyle/>
          <a:p>
            <a:r>
              <a:rPr kumimoji="1" lang="ja-JP" altLang="en-US" sz="6000" spc="600"/>
              <a:t>絵をかく時に使う道具</a:t>
            </a:r>
          </a:p>
        </p:txBody>
      </p:sp>
      <p:sp>
        <p:nvSpPr>
          <p:cNvPr id="3" name="タイトル 1">
            <a:extLst>
              <a:ext uri="{FF2B5EF4-FFF2-40B4-BE49-F238E27FC236}">
                <a16:creationId xmlns:a16="http://schemas.microsoft.com/office/drawing/2014/main" id="{FA074462-C55C-4725-8B0E-89D73E9778E9}"/>
              </a:ext>
            </a:extLst>
          </p:cNvPr>
          <p:cNvSpPr txBox="1">
            <a:spLocks/>
          </p:cNvSpPr>
          <p:nvPr/>
        </p:nvSpPr>
        <p:spPr>
          <a:xfrm>
            <a:off x="2197795" y="2394627"/>
            <a:ext cx="9031859" cy="645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bg1">
                    <a:lumMod val="95000"/>
                  </a:schemeClr>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800" spc="600"/>
              <a:t>　　 え　　　　　 　　　 とき　　　つか　　 ど う ぐ</a:t>
            </a:r>
          </a:p>
        </p:txBody>
      </p:sp>
      <p:grpSp>
        <p:nvGrpSpPr>
          <p:cNvPr id="4" name="グループ化 3">
            <a:extLst>
              <a:ext uri="{FF2B5EF4-FFF2-40B4-BE49-F238E27FC236}">
                <a16:creationId xmlns:a16="http://schemas.microsoft.com/office/drawing/2014/main" id="{905E4B7C-D0CD-43A6-992A-1CBDAD2DD95B}"/>
              </a:ext>
            </a:extLst>
          </p:cNvPr>
          <p:cNvGrpSpPr/>
          <p:nvPr/>
        </p:nvGrpSpPr>
        <p:grpSpPr>
          <a:xfrm>
            <a:off x="161925" y="2981324"/>
            <a:ext cx="2632453" cy="3750989"/>
            <a:chOff x="161925" y="1047750"/>
            <a:chExt cx="3989441" cy="5684564"/>
          </a:xfrm>
        </p:grpSpPr>
        <p:sp>
          <p:nvSpPr>
            <p:cNvPr id="5" name="楕円 4">
              <a:extLst>
                <a:ext uri="{FF2B5EF4-FFF2-40B4-BE49-F238E27FC236}">
                  <a16:creationId xmlns:a16="http://schemas.microsoft.com/office/drawing/2014/main" id="{C9B2AC34-1AFE-421A-B44B-5B2951E8B861}"/>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E0D4517C-5253-4448-8DF5-9A5CDCB05C31}"/>
                </a:ext>
              </a:extLst>
            </p:cNvPr>
            <p:cNvGrpSpPr/>
            <p:nvPr/>
          </p:nvGrpSpPr>
          <p:grpSpPr>
            <a:xfrm>
              <a:off x="638175" y="1047750"/>
              <a:ext cx="2907319" cy="5580393"/>
              <a:chOff x="638175" y="1047750"/>
              <a:chExt cx="2907319" cy="5580393"/>
            </a:xfrm>
          </p:grpSpPr>
          <p:pic>
            <p:nvPicPr>
              <p:cNvPr id="7" name="図 6" descr="食品, 挿絵 が含まれている画像&#10;&#10;自動的に生成された説明">
                <a:extLst>
                  <a:ext uri="{FF2B5EF4-FFF2-40B4-BE49-F238E27FC236}">
                    <a16:creationId xmlns:a16="http://schemas.microsoft.com/office/drawing/2014/main" id="{DA1B9648-135E-411D-9C39-B96A41AC9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8" name="楕円 7">
                <a:extLst>
                  <a:ext uri="{FF2B5EF4-FFF2-40B4-BE49-F238E27FC236}">
                    <a16:creationId xmlns:a16="http://schemas.microsoft.com/office/drawing/2014/main" id="{731E5CBE-C884-4923-8DB6-10B3C3678786}"/>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64633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吹き出し: 角を丸めた四角形 9">
            <a:extLst>
              <a:ext uri="{FF2B5EF4-FFF2-40B4-BE49-F238E27FC236}">
                <a16:creationId xmlns:a16="http://schemas.microsoft.com/office/drawing/2014/main" id="{E08F6D41-51C7-4D5A-BAF6-1A94AC41B13E}"/>
              </a:ext>
            </a:extLst>
          </p:cNvPr>
          <p:cNvSpPr/>
          <p:nvPr/>
        </p:nvSpPr>
        <p:spPr>
          <a:xfrm>
            <a:off x="3272366" y="4503104"/>
            <a:ext cx="8614834" cy="2160471"/>
          </a:xfrm>
          <a:prstGeom prst="wedgeRoundRectCallout">
            <a:avLst>
              <a:gd name="adj1" fmla="val -62781"/>
              <a:gd name="adj2" fmla="val -43975"/>
              <a:gd name="adj3" fmla="val 16667"/>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ー 2">
            <a:extLst>
              <a:ext uri="{FF2B5EF4-FFF2-40B4-BE49-F238E27FC236}">
                <a16:creationId xmlns:a16="http://schemas.microsoft.com/office/drawing/2014/main" id="{98210628-5899-45CB-A3C5-31BBC5BA228D}"/>
              </a:ext>
            </a:extLst>
          </p:cNvPr>
          <p:cNvSpPr txBox="1">
            <a:spLocks/>
          </p:cNvSpPr>
          <p:nvPr/>
        </p:nvSpPr>
        <p:spPr>
          <a:xfrm>
            <a:off x="3415241" y="4873439"/>
            <a:ext cx="8614834" cy="1773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buNone/>
            </a:pPr>
            <a:r>
              <a:rPr lang="ja-JP" altLang="en-US" sz="4000" spc="300">
                <a:solidFill>
                  <a:schemeClr val="tx1"/>
                </a:solidFill>
              </a:rPr>
              <a:t>みんなが使っているパレット・ふでは</a:t>
            </a:r>
            <a:endParaRPr lang="en-US" altLang="ja-JP" sz="4000" spc="300">
              <a:solidFill>
                <a:schemeClr val="tx1"/>
              </a:solidFill>
            </a:endParaRPr>
          </a:p>
          <a:p>
            <a:pPr marL="0" indent="0">
              <a:lnSpc>
                <a:spcPct val="110000"/>
              </a:lnSpc>
              <a:buNone/>
            </a:pPr>
            <a:endParaRPr lang="en-US" altLang="ja-JP" sz="500" spc="300">
              <a:solidFill>
                <a:schemeClr val="tx1"/>
              </a:solidFill>
            </a:endParaRPr>
          </a:p>
          <a:p>
            <a:pPr marL="0" indent="0">
              <a:lnSpc>
                <a:spcPct val="110000"/>
              </a:lnSpc>
              <a:buNone/>
            </a:pPr>
            <a:r>
              <a:rPr lang="ja-JP" altLang="en-US" sz="4000" spc="300">
                <a:solidFill>
                  <a:schemeClr val="tx1"/>
                </a:solidFill>
              </a:rPr>
              <a:t>こんな形をしているよね</a:t>
            </a:r>
          </a:p>
        </p:txBody>
      </p:sp>
      <p:pic>
        <p:nvPicPr>
          <p:cNvPr id="4" name="図 3" descr="テーブル が含まれている画像&#10;&#10;自動的に生成された説明">
            <a:extLst>
              <a:ext uri="{FF2B5EF4-FFF2-40B4-BE49-F238E27FC236}">
                <a16:creationId xmlns:a16="http://schemas.microsoft.com/office/drawing/2014/main" id="{4F1CF561-8498-4E39-B377-4397382641B0}"/>
              </a:ext>
            </a:extLst>
          </p:cNvPr>
          <p:cNvPicPr>
            <a:picLocks noChangeAspect="1"/>
          </p:cNvPicPr>
          <p:nvPr/>
        </p:nvPicPr>
        <p:blipFill rotWithShape="1">
          <a:blip r:embed="rId2">
            <a:extLst>
              <a:ext uri="{28A0092B-C50C-407E-A947-70E740481C1C}">
                <a14:useLocalDpi xmlns:a14="http://schemas.microsoft.com/office/drawing/2010/main" val="0"/>
              </a:ext>
            </a:extLst>
          </a:blip>
          <a:srcRect l="19765" t="16111" r="15156" b="29305"/>
          <a:stretch/>
        </p:blipFill>
        <p:spPr>
          <a:xfrm>
            <a:off x="3229529" y="301259"/>
            <a:ext cx="8393026" cy="3959735"/>
          </a:xfrm>
          <a:prstGeom prst="rect">
            <a:avLst/>
          </a:prstGeom>
          <a:ln>
            <a:noFill/>
          </a:ln>
          <a:effectLst>
            <a:softEdge rad="112500"/>
          </a:effectLst>
        </p:spPr>
      </p:pic>
      <p:grpSp>
        <p:nvGrpSpPr>
          <p:cNvPr id="7" name="グループ化 6">
            <a:extLst>
              <a:ext uri="{FF2B5EF4-FFF2-40B4-BE49-F238E27FC236}">
                <a16:creationId xmlns:a16="http://schemas.microsoft.com/office/drawing/2014/main" id="{AD02916F-9F6B-4070-84B3-3C3BF913C525}"/>
              </a:ext>
            </a:extLst>
          </p:cNvPr>
          <p:cNvGrpSpPr/>
          <p:nvPr/>
        </p:nvGrpSpPr>
        <p:grpSpPr>
          <a:xfrm>
            <a:off x="161925" y="2981324"/>
            <a:ext cx="2632453" cy="3750989"/>
            <a:chOff x="161925" y="1047750"/>
            <a:chExt cx="3989441" cy="5684564"/>
          </a:xfrm>
        </p:grpSpPr>
        <p:sp>
          <p:nvSpPr>
            <p:cNvPr id="11" name="楕円 10">
              <a:extLst>
                <a:ext uri="{FF2B5EF4-FFF2-40B4-BE49-F238E27FC236}">
                  <a16:creationId xmlns:a16="http://schemas.microsoft.com/office/drawing/2014/main" id="{339C4E34-7A08-45A9-BE18-2A146ED3DF78}"/>
                </a:ext>
              </a:extLst>
            </p:cNvPr>
            <p:cNvSpPr/>
            <p:nvPr/>
          </p:nvSpPr>
          <p:spPr>
            <a:xfrm>
              <a:off x="161925" y="6322739"/>
              <a:ext cx="3989441" cy="409575"/>
            </a:xfrm>
            <a:prstGeom prst="ellipse">
              <a:avLst/>
            </a:prstGeom>
            <a:solidFill>
              <a:schemeClr val="bg2">
                <a:lumMod val="5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73DB5913-1AE8-4645-BB59-4A4E9D31551A}"/>
                </a:ext>
              </a:extLst>
            </p:cNvPr>
            <p:cNvGrpSpPr/>
            <p:nvPr/>
          </p:nvGrpSpPr>
          <p:grpSpPr>
            <a:xfrm>
              <a:off x="638175" y="1047750"/>
              <a:ext cx="2907319" cy="5580393"/>
              <a:chOff x="638175" y="1047750"/>
              <a:chExt cx="2907319" cy="5580393"/>
            </a:xfrm>
          </p:grpSpPr>
          <p:pic>
            <p:nvPicPr>
              <p:cNvPr id="13" name="図 12" descr="食品, 挿絵 が含まれている画像&#10;&#10;自動的に生成された説明">
                <a:extLst>
                  <a:ext uri="{FF2B5EF4-FFF2-40B4-BE49-F238E27FC236}">
                    <a16:creationId xmlns:a16="http://schemas.microsoft.com/office/drawing/2014/main" id="{6A930A08-7DEB-49F9-9AF2-0F15226A2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15" y="1202297"/>
                <a:ext cx="2765979" cy="5425846"/>
              </a:xfrm>
              <a:prstGeom prst="rect">
                <a:avLst/>
              </a:prstGeom>
            </p:spPr>
          </p:pic>
          <p:sp>
            <p:nvSpPr>
              <p:cNvPr id="14" name="楕円 13">
                <a:extLst>
                  <a:ext uri="{FF2B5EF4-FFF2-40B4-BE49-F238E27FC236}">
                    <a16:creationId xmlns:a16="http://schemas.microsoft.com/office/drawing/2014/main" id="{C445B081-AE88-4AA7-80E8-50A50E949F8E}"/>
                  </a:ext>
                </a:extLst>
              </p:cNvPr>
              <p:cNvSpPr/>
              <p:nvPr/>
            </p:nvSpPr>
            <p:spPr>
              <a:xfrm>
                <a:off x="638175" y="1047750"/>
                <a:ext cx="323850" cy="409575"/>
              </a:xfrm>
              <a:prstGeom prst="ellipse">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5" name="字幕 2">
            <a:extLst>
              <a:ext uri="{FF2B5EF4-FFF2-40B4-BE49-F238E27FC236}">
                <a16:creationId xmlns:a16="http://schemas.microsoft.com/office/drawing/2014/main" id="{304C2124-5AFA-4492-A288-C76AB4C43844}"/>
              </a:ext>
            </a:extLst>
          </p:cNvPr>
          <p:cNvSpPr txBox="1">
            <a:spLocks/>
          </p:cNvSpPr>
          <p:nvPr/>
        </p:nvSpPr>
        <p:spPr>
          <a:xfrm>
            <a:off x="5506948" y="4631329"/>
            <a:ext cx="986319"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600">
                <a:solidFill>
                  <a:schemeClr val="tx1"/>
                </a:solidFill>
              </a:rPr>
              <a:t>つか</a:t>
            </a:r>
          </a:p>
        </p:txBody>
      </p:sp>
      <p:sp>
        <p:nvSpPr>
          <p:cNvPr id="16" name="字幕 2">
            <a:extLst>
              <a:ext uri="{FF2B5EF4-FFF2-40B4-BE49-F238E27FC236}">
                <a16:creationId xmlns:a16="http://schemas.microsoft.com/office/drawing/2014/main" id="{A496F5A9-4214-4729-877E-AF7A99BB6F8F}"/>
              </a:ext>
            </a:extLst>
          </p:cNvPr>
          <p:cNvSpPr txBox="1">
            <a:spLocks/>
          </p:cNvSpPr>
          <p:nvPr/>
        </p:nvSpPr>
        <p:spPr>
          <a:xfrm>
            <a:off x="4722688" y="5662221"/>
            <a:ext cx="1392148" cy="4977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000" spc="300">
                <a:solidFill>
                  <a:schemeClr val="tx1"/>
                </a:solidFill>
              </a:rPr>
              <a:t>かたち</a:t>
            </a:r>
          </a:p>
        </p:txBody>
      </p:sp>
    </p:spTree>
    <p:extLst>
      <p:ext uri="{BB962C8B-B14F-4D97-AF65-F5344CB8AC3E}">
        <p14:creationId xmlns:p14="http://schemas.microsoft.com/office/powerpoint/2010/main" val="363730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15" grpId="0"/>
      <p:bldP spid="16"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4961120644E7E47AF5ABF350FFF34BA" ma:contentTypeVersion="13" ma:contentTypeDescription="新しいドキュメントを作成します。" ma:contentTypeScope="" ma:versionID="2e574c252b276f2b14265a1ca1dc5ebf">
  <xsd:schema xmlns:xsd="http://www.w3.org/2001/XMLSchema" xmlns:xs="http://www.w3.org/2001/XMLSchema" xmlns:p="http://schemas.microsoft.com/office/2006/metadata/properties" xmlns:ns2="7a840535-291f-4931-a29e-fb3ecb6d78e7" xmlns:ns3="db2fd542-9188-49b0-844f-a4e08896f159" targetNamespace="http://schemas.microsoft.com/office/2006/metadata/properties" ma:root="true" ma:fieldsID="133adfe2726160c1df3fc69fcec1b504" ns2:_="" ns3:_="">
    <xsd:import namespace="7a840535-291f-4931-a29e-fb3ecb6d78e7"/>
    <xsd:import namespace="db2fd542-9188-49b0-844f-a4e08896f159"/>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40535-291f-4931-a29e-fb3ecb6d78e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a0e13269-4aa6-4917-8e9d-b0a56f035b8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2fd542-9188-49b0-844f-a4e08896f15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54d20bb-957b-4813-ba20-e5c0f213b81c}" ma:internalName="TaxCatchAll" ma:showField="CatchAllData" ma:web="db2fd542-9188-49b0-844f-a4e08896f1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b2fd542-9188-49b0-844f-a4e08896f159" xsi:nil="true"/>
    <lcf76f155ced4ddcb4097134ff3c332f xmlns="7a840535-291f-4931-a29e-fb3ecb6d78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D22620-7EDE-4048-A327-DB0B0147B7D0}">
  <ds:schemaRefs>
    <ds:schemaRef ds:uri="7a840535-291f-4931-a29e-fb3ecb6d78e7"/>
    <ds:schemaRef ds:uri="db2fd542-9188-49b0-844f-a4e08896f1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1B6766-65C3-4CB2-929A-D0788209F200}">
  <ds:schemaRefs>
    <ds:schemaRef ds:uri="http://schemas.microsoft.com/sharepoint/v3/contenttype/forms"/>
  </ds:schemaRefs>
</ds:datastoreItem>
</file>

<file path=customXml/itemProps3.xml><?xml version="1.0" encoding="utf-8"?>
<ds:datastoreItem xmlns:ds="http://schemas.openxmlformats.org/officeDocument/2006/customXml" ds:itemID="{AE7BC42E-2BD6-4D12-A772-9074562A3A35}">
  <ds:schemaRefs>
    <ds:schemaRef ds:uri="http://schemas.microsoft.com/office/infopath/2007/PartnerControls"/>
    <ds:schemaRef ds:uri="http://purl.org/dc/elements/1.1/"/>
    <ds:schemaRef ds:uri="http://schemas.microsoft.com/office/2006/documentManagement/types"/>
    <ds:schemaRef ds:uri="7a840535-291f-4931-a29e-fb3ecb6d78e7"/>
    <ds:schemaRef ds:uri="http://schemas.microsoft.com/office/2006/metadata/properties"/>
    <ds:schemaRef ds:uri="http://purl.org/dc/terms/"/>
    <ds:schemaRef ds:uri="http://purl.org/dc/dcmitype/"/>
    <ds:schemaRef ds:uri="http://schemas.openxmlformats.org/package/2006/metadata/core-properties"/>
    <ds:schemaRef ds:uri="db2fd542-9188-49b0-844f-a4e08896f15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TotalTime>
  <Words>1703</Words>
  <Application>Microsoft Office PowerPoint</Application>
  <PresentationFormat>ワイド画面</PresentationFormat>
  <Paragraphs>209</Paragraphs>
  <Slides>38</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38</vt:i4>
      </vt:variant>
    </vt:vector>
  </HeadingPairs>
  <TitlesOfParts>
    <vt:vector size="46" baseType="lpstr">
      <vt:lpstr>ＤＦ教科書体W4</vt:lpstr>
      <vt:lpstr>ＤＦ太丸ゴシック体</vt:lpstr>
      <vt:lpstr>ＭＳ Ｐゴシック</vt:lpstr>
      <vt:lpstr>UD デジタル 教科書体 N-B</vt:lpstr>
      <vt:lpstr>UD デジタル 教科書体 NK-B</vt:lpstr>
      <vt:lpstr>游ゴシック</vt:lpstr>
      <vt:lpstr>Arial</vt:lpstr>
      <vt:lpstr>Office テーマ</vt:lpstr>
      <vt:lpstr>神戸市立小磯記念美術館　 利用ガイドブック</vt:lpstr>
      <vt:lpstr>神戸市立小磯記念美術館へ行こう</vt:lpstr>
      <vt:lpstr>美術館は  実物の絵が見られる場所</vt:lpstr>
      <vt:lpstr>PowerPoint プレゼンテーション</vt:lpstr>
      <vt:lpstr>この絵をかいたのは　こいそさん</vt:lpstr>
      <vt:lpstr>小磯良平　</vt:lpstr>
      <vt:lpstr>こいそさん（小磯良平）</vt:lpstr>
      <vt:lpstr>絵をかく時に使う道具</vt:lpstr>
      <vt:lpstr>PowerPoint プレゼンテーション</vt:lpstr>
      <vt:lpstr>PowerPoint プレゼンテーション</vt:lpstr>
      <vt:lpstr>こいそさんの絵をかく  道具が見られる場所</vt:lpstr>
      <vt:lpstr>アトリエ</vt:lpstr>
      <vt:lpstr>PowerPoint プレゼンテーション</vt:lpstr>
      <vt:lpstr>PowerPoint プレゼンテーション</vt:lpstr>
      <vt:lpstr>自分のお気に入りの  　　　　　絵をみつけよう</vt:lpstr>
      <vt:lpstr>名札の見方</vt:lpstr>
      <vt:lpstr>美術館の役割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まっているよ</vt:lpstr>
      <vt:lpstr>前半はここまで  後半はここから</vt:lpstr>
      <vt:lpstr>PowerPoint プレゼンテーション</vt:lpstr>
      <vt:lpstr>電車で行くときは…</vt:lpstr>
      <vt:lpstr>美術館についたら・・・</vt:lpstr>
      <vt:lpstr>玄　関</vt:lpstr>
      <vt:lpstr>美術館の中</vt:lpstr>
      <vt:lpstr>受付でチケットを買おう</vt:lpstr>
      <vt:lpstr>展示室は３つあるよ</vt:lpstr>
      <vt:lpstr>アトリエはここから入れるよ</vt:lpstr>
      <vt:lpstr>一周したら出口、だけど…</vt:lpstr>
      <vt:lpstr>ほかにも楽しめる場所があるよ</vt:lpstr>
      <vt:lpstr>もう一度見てみるのもいいね</vt:lpstr>
      <vt:lpstr>楽しくみてね。気軽に来てね。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Windows ユーザー</cp:lastModifiedBy>
  <cp:revision>5</cp:revision>
  <cp:lastPrinted>2024-12-25T06:45:02Z</cp:lastPrinted>
  <dcterms:created xsi:type="dcterms:W3CDTF">2024-07-26T07:29:39Z</dcterms:created>
  <dcterms:modified xsi:type="dcterms:W3CDTF">2025-01-09T07:52:35Z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0x010100053BD53DF8E20C4793268809DE83803F</vt:lpwstr>
  </property>
  <property fmtid="{D5CDD505-2E9C-101B-9397-08002B2CF9AE}" pid="3" name="MediaServiceImageTags">
    <vt:lpwstr/>
  </property>
</Properties>
</file>