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Lst>
  <p:notesMasterIdLst>
    <p:notesMasterId r:id="rId23"/>
  </p:notesMasterIdLst>
  <p:handoutMasterIdLst>
    <p:handoutMasterId r:id="rId24"/>
  </p:handoutMasterIdLst>
  <p:sldIdLst>
    <p:sldId id="256" r:id="rId4"/>
    <p:sldId id="270" r:id="rId5"/>
    <p:sldId id="276" r:id="rId6"/>
    <p:sldId id="277" r:id="rId7"/>
    <p:sldId id="279" r:id="rId8"/>
    <p:sldId id="287" r:id="rId9"/>
    <p:sldId id="280" r:id="rId10"/>
    <p:sldId id="285" r:id="rId11"/>
    <p:sldId id="268" r:id="rId12"/>
    <p:sldId id="263" r:id="rId13"/>
    <p:sldId id="265" r:id="rId14"/>
    <p:sldId id="264" r:id="rId15"/>
    <p:sldId id="262" r:id="rId16"/>
    <p:sldId id="288" r:id="rId17"/>
    <p:sldId id="289" r:id="rId18"/>
    <p:sldId id="290" r:id="rId19"/>
    <p:sldId id="291" r:id="rId20"/>
    <p:sldId id="292" r:id="rId21"/>
    <p:sldId id="293" r:id="rId22"/>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FF8F43"/>
    <a:srgbClr val="FF832F"/>
    <a:srgbClr val="FF6600"/>
    <a:srgbClr val="FFFFCC"/>
    <a:srgbClr val="EFD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381B6-89CB-40EF-B2DC-70B7D22C4315}" v="73" dt="2024-09-21T11:03:17.44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48" autoAdjust="0"/>
  </p:normalViewPr>
  <p:slideViewPr>
    <p:cSldViewPr snapToGrid="0">
      <p:cViewPr varScale="1">
        <p:scale>
          <a:sx n="36" d="100"/>
          <a:sy n="36" d="100"/>
        </p:scale>
        <p:origin x="54"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8FC9E-15B9-4A3F-91E2-AD1D510E0B07}" type="doc">
      <dgm:prSet loTypeId="urn:microsoft.com/office/officeart/2005/8/layout/hierarchy1" loCatId="hierarchy" qsTypeId="urn:microsoft.com/office/officeart/2005/8/quickstyle/simple1" qsCatId="simple" csTypeId="urn:microsoft.com/office/officeart/2005/8/colors/accent4_2" csCatId="accent4" phldr="1"/>
      <dgm:spPr/>
      <dgm:t>
        <a:bodyPr/>
        <a:lstStyle/>
        <a:p>
          <a:endParaRPr lang="en-US"/>
        </a:p>
      </dgm:t>
    </dgm:pt>
    <dgm:pt modelId="{0D941FC4-8FFD-4812-8642-48DFCCF0CE80}">
      <dgm:prSet/>
      <dgm:spPr>
        <a:ln>
          <a:solidFill>
            <a:schemeClr val="accent1"/>
          </a:solidFill>
        </a:ln>
      </dgm:spPr>
      <dgm:t>
        <a:bodyPr/>
        <a:lstStyle/>
        <a:p>
          <a:r>
            <a:rPr kumimoji="1" lang="ja-JP" altLang="en-US" b="1" dirty="0">
              <a:solidFill>
                <a:schemeClr val="tx1"/>
              </a:solidFill>
            </a:rPr>
            <a:t>３．</a:t>
          </a:r>
          <a:r>
            <a:rPr lang="ja-JP" altLang="en-US" b="1" dirty="0">
              <a:solidFill>
                <a:schemeClr val="tx1"/>
              </a:solidFill>
              <a:latin typeface="Impact" panose="020B0806030902050204"/>
            </a:rPr>
            <a:t>美術館にいこう</a:t>
          </a:r>
          <a:endParaRPr lang="en-US" b="1" dirty="0">
            <a:solidFill>
              <a:schemeClr val="tx1"/>
            </a:solidFill>
          </a:endParaRPr>
        </a:p>
      </dgm:t>
    </dgm:pt>
    <dgm:pt modelId="{57AD8B0F-7282-4DA7-9ADE-915E3838E273}" type="parTrans" cxnId="{FC32677F-9E85-4028-89BD-2C8DA9D05471}">
      <dgm:prSet/>
      <dgm:spPr/>
      <dgm:t>
        <a:bodyPr/>
        <a:lstStyle/>
        <a:p>
          <a:endParaRPr lang="en-US">
            <a:solidFill>
              <a:srgbClr val="FF0000"/>
            </a:solidFill>
          </a:endParaRPr>
        </a:p>
      </dgm:t>
    </dgm:pt>
    <dgm:pt modelId="{8AE52157-AB27-47CB-A413-92C5C88A06DC}" type="sibTrans" cxnId="{FC32677F-9E85-4028-89BD-2C8DA9D05471}">
      <dgm:prSet/>
      <dgm:spPr/>
      <dgm:t>
        <a:bodyPr/>
        <a:lstStyle/>
        <a:p>
          <a:endParaRPr lang="en-US">
            <a:solidFill>
              <a:srgbClr val="FF0000"/>
            </a:solidFill>
          </a:endParaRPr>
        </a:p>
      </dgm:t>
    </dgm:pt>
    <dgm:pt modelId="{178E3168-FDFE-4E2B-A491-969BE9B4CB29}">
      <dgm:prSet/>
      <dgm:spPr>
        <a:ln>
          <a:solidFill>
            <a:schemeClr val="accent1"/>
          </a:solidFill>
        </a:ln>
      </dgm:spPr>
      <dgm:t>
        <a:bodyPr/>
        <a:lstStyle/>
        <a:p>
          <a:pPr rtl="0"/>
          <a:r>
            <a:rPr kumimoji="1" lang="ja-JP" b="1">
              <a:solidFill>
                <a:schemeClr val="tx1"/>
              </a:solidFill>
            </a:rPr>
            <a:t>２．楽し</a:t>
          </a:r>
          <a:r>
            <a:rPr kumimoji="1" lang="ja-JP" altLang="en-US" b="1">
              <a:solidFill>
                <a:schemeClr val="tx1"/>
              </a:solidFill>
            </a:rPr>
            <a:t>む</a:t>
          </a:r>
          <a:r>
            <a:rPr kumimoji="1" lang="ja-JP" altLang="en-US" b="1">
              <a:solidFill>
                <a:schemeClr val="tx1"/>
              </a:solidFill>
              <a:latin typeface="Impact" panose="020B0806030902050204"/>
            </a:rPr>
            <a:t>　　</a:t>
          </a:r>
          <a:r>
            <a:rPr kumimoji="1" lang="ja-JP" altLang="en-US" b="1">
              <a:solidFill>
                <a:schemeClr val="tx1"/>
              </a:solidFill>
            </a:rPr>
            <a:t>コツ</a:t>
          </a:r>
          <a:endParaRPr kumimoji="1" lang="en-US" altLang="ja-JP" b="1">
            <a:solidFill>
              <a:schemeClr val="tx1"/>
            </a:solidFill>
            <a:latin typeface="Impact" panose="020B0806030902050204"/>
          </a:endParaRPr>
        </a:p>
      </dgm:t>
    </dgm:pt>
    <dgm:pt modelId="{FE481244-0730-4361-B1B6-DFD2CA27B2DF}" type="parTrans" cxnId="{3653BC44-4D7F-47AF-BF29-829A6017514D}">
      <dgm:prSet/>
      <dgm:spPr/>
      <dgm:t>
        <a:bodyPr/>
        <a:lstStyle/>
        <a:p>
          <a:endParaRPr lang="en-US">
            <a:solidFill>
              <a:srgbClr val="FF0000"/>
            </a:solidFill>
          </a:endParaRPr>
        </a:p>
      </dgm:t>
    </dgm:pt>
    <dgm:pt modelId="{4C84635D-9D11-4DB0-B090-B00E44EBA22C}" type="sibTrans" cxnId="{3653BC44-4D7F-47AF-BF29-829A6017514D}">
      <dgm:prSet/>
      <dgm:spPr/>
      <dgm:t>
        <a:bodyPr/>
        <a:lstStyle/>
        <a:p>
          <a:endParaRPr lang="en-US">
            <a:solidFill>
              <a:srgbClr val="FF0000"/>
            </a:solidFill>
          </a:endParaRPr>
        </a:p>
      </dgm:t>
    </dgm:pt>
    <dgm:pt modelId="{C8B70D48-A432-4EFD-945F-681D4149AC48}">
      <dgm:prSet/>
      <dgm:spPr>
        <a:ln>
          <a:solidFill>
            <a:schemeClr val="accent1"/>
          </a:solidFill>
        </a:ln>
      </dgm:spPr>
      <dgm:t>
        <a:bodyPr/>
        <a:lstStyle/>
        <a:p>
          <a:pPr rtl="0"/>
          <a:r>
            <a:rPr kumimoji="1" lang="ja-JP" altLang="en-US" b="1" dirty="0">
              <a:solidFill>
                <a:schemeClr val="tx1"/>
              </a:solidFill>
            </a:rPr>
            <a:t>１</a:t>
          </a:r>
          <a:r>
            <a:rPr kumimoji="1" lang="ja-JP" b="1" dirty="0">
              <a:solidFill>
                <a:schemeClr val="tx1"/>
              </a:solidFill>
            </a:rPr>
            <a:t>．</a:t>
          </a:r>
          <a:r>
            <a:rPr kumimoji="1" lang="ja-JP" altLang="en-US" b="1" dirty="0">
              <a:solidFill>
                <a:schemeClr val="tx1"/>
              </a:solidFill>
              <a:latin typeface="Impact" panose="020B0806030902050204"/>
            </a:rPr>
            <a:t>わくわく</a:t>
          </a:r>
          <a:r>
            <a:rPr lang="ja-JP" altLang="en-US" b="1" dirty="0">
              <a:solidFill>
                <a:schemeClr val="tx1"/>
              </a:solidFill>
              <a:latin typeface="Impact" panose="020B0806030902050204"/>
            </a:rPr>
            <a:t>　ポイント</a:t>
          </a:r>
        </a:p>
      </dgm:t>
    </dgm:pt>
    <dgm:pt modelId="{67E23086-49A9-42AD-9D1A-CEA07756F3A7}" type="parTrans" cxnId="{68BD16FB-4023-4041-B621-4DA3ADCCA948}">
      <dgm:prSet/>
      <dgm:spPr/>
      <dgm:t>
        <a:bodyPr/>
        <a:lstStyle/>
        <a:p>
          <a:endParaRPr lang="en-US">
            <a:solidFill>
              <a:srgbClr val="FF0000"/>
            </a:solidFill>
          </a:endParaRPr>
        </a:p>
      </dgm:t>
    </dgm:pt>
    <dgm:pt modelId="{8D393EDC-94D8-4D58-AFBE-9699A2046C0E}" type="sibTrans" cxnId="{68BD16FB-4023-4041-B621-4DA3ADCCA948}">
      <dgm:prSet/>
      <dgm:spPr/>
      <dgm:t>
        <a:bodyPr/>
        <a:lstStyle/>
        <a:p>
          <a:endParaRPr lang="en-US">
            <a:solidFill>
              <a:srgbClr val="FF0000"/>
            </a:solidFill>
          </a:endParaRPr>
        </a:p>
      </dgm:t>
    </dgm:pt>
    <dgm:pt modelId="{F7B6463B-58B6-4AC7-9E0A-37A999F330AA}" type="pres">
      <dgm:prSet presAssocID="{F368FC9E-15B9-4A3F-91E2-AD1D510E0B07}" presName="hierChild1" presStyleCnt="0">
        <dgm:presLayoutVars>
          <dgm:chPref val="1"/>
          <dgm:dir/>
          <dgm:animOne val="branch"/>
          <dgm:animLvl val="lvl"/>
          <dgm:resizeHandles/>
        </dgm:presLayoutVars>
      </dgm:prSet>
      <dgm:spPr/>
      <dgm:t>
        <a:bodyPr/>
        <a:lstStyle/>
        <a:p>
          <a:endParaRPr kumimoji="1" lang="ja-JP" altLang="en-US"/>
        </a:p>
      </dgm:t>
    </dgm:pt>
    <dgm:pt modelId="{B7B0BA84-741E-4165-B7E5-78F0EFADF2EB}" type="pres">
      <dgm:prSet presAssocID="{0D941FC4-8FFD-4812-8642-48DFCCF0CE80}" presName="hierRoot1" presStyleCnt="0"/>
      <dgm:spPr/>
    </dgm:pt>
    <dgm:pt modelId="{8466BC4D-21C2-453D-849B-D136AD8D10DC}" type="pres">
      <dgm:prSet presAssocID="{0D941FC4-8FFD-4812-8642-48DFCCF0CE80}" presName="composite" presStyleCnt="0"/>
      <dgm:spPr/>
    </dgm:pt>
    <dgm:pt modelId="{6E1C801B-BE40-4DCC-8A65-8D82EDEEA5D2}" type="pres">
      <dgm:prSet presAssocID="{0D941FC4-8FFD-4812-8642-48DFCCF0CE80}" presName="background" presStyleLbl="node0" presStyleIdx="0" presStyleCnt="3"/>
      <dgm:spPr>
        <a:solidFill>
          <a:srgbClr val="EFD8D1"/>
        </a:solidFill>
      </dgm:spPr>
    </dgm:pt>
    <dgm:pt modelId="{AACAACEA-FC3D-4AE5-9098-9091E35F83EA}" type="pres">
      <dgm:prSet presAssocID="{0D941FC4-8FFD-4812-8642-48DFCCF0CE80}" presName="text" presStyleLbl="fgAcc0" presStyleIdx="0" presStyleCnt="3" custLinFactX="100000" custLinFactNeighborX="144444" custLinFactNeighborY="18957">
        <dgm:presLayoutVars>
          <dgm:chPref val="3"/>
        </dgm:presLayoutVars>
      </dgm:prSet>
      <dgm:spPr/>
      <dgm:t>
        <a:bodyPr/>
        <a:lstStyle/>
        <a:p>
          <a:endParaRPr kumimoji="1" lang="ja-JP" altLang="en-US"/>
        </a:p>
      </dgm:t>
    </dgm:pt>
    <dgm:pt modelId="{4DDC3912-B84A-4E52-A62A-3A169D790EFB}" type="pres">
      <dgm:prSet presAssocID="{0D941FC4-8FFD-4812-8642-48DFCCF0CE80}" presName="hierChild2" presStyleCnt="0"/>
      <dgm:spPr/>
    </dgm:pt>
    <dgm:pt modelId="{7ED6ABDF-9E25-4C1A-AA8E-1853FBA8B72E}" type="pres">
      <dgm:prSet presAssocID="{178E3168-FDFE-4E2B-A491-969BE9B4CB29}" presName="hierRoot1" presStyleCnt="0"/>
      <dgm:spPr/>
    </dgm:pt>
    <dgm:pt modelId="{8D0E0DCB-7AE0-4F85-9F9F-1FAFE65CCFFA}" type="pres">
      <dgm:prSet presAssocID="{178E3168-FDFE-4E2B-A491-969BE9B4CB29}" presName="composite" presStyleCnt="0"/>
      <dgm:spPr/>
    </dgm:pt>
    <dgm:pt modelId="{34A6A1ED-BCB4-473E-BB27-4838586F6323}" type="pres">
      <dgm:prSet presAssocID="{178E3168-FDFE-4E2B-A491-969BE9B4CB29}" presName="background" presStyleLbl="node0" presStyleIdx="1" presStyleCnt="3"/>
      <dgm:spPr>
        <a:solidFill>
          <a:schemeClr val="accent2">
            <a:lumMod val="40000"/>
            <a:lumOff val="60000"/>
          </a:schemeClr>
        </a:solidFill>
      </dgm:spPr>
    </dgm:pt>
    <dgm:pt modelId="{8E8372B3-406C-4444-A432-069F59C0CA9C}" type="pres">
      <dgm:prSet presAssocID="{178E3168-FDFE-4E2B-A491-969BE9B4CB29}" presName="text" presStyleLbl="fgAcc0" presStyleIdx="1" presStyleCnt="3" custLinFactNeighborX="-3575" custLinFactNeighborY="18683">
        <dgm:presLayoutVars>
          <dgm:chPref val="3"/>
        </dgm:presLayoutVars>
      </dgm:prSet>
      <dgm:spPr/>
      <dgm:t>
        <a:bodyPr/>
        <a:lstStyle/>
        <a:p>
          <a:endParaRPr kumimoji="1" lang="ja-JP" altLang="en-US"/>
        </a:p>
      </dgm:t>
    </dgm:pt>
    <dgm:pt modelId="{09875EB8-7492-42E1-BB36-681A8A10D40F}" type="pres">
      <dgm:prSet presAssocID="{178E3168-FDFE-4E2B-A491-969BE9B4CB29}" presName="hierChild2" presStyleCnt="0"/>
      <dgm:spPr/>
    </dgm:pt>
    <dgm:pt modelId="{96627DFA-646B-4E71-B09B-FB3D6FF83B59}" type="pres">
      <dgm:prSet presAssocID="{C8B70D48-A432-4EFD-945F-681D4149AC48}" presName="hierRoot1" presStyleCnt="0"/>
      <dgm:spPr/>
    </dgm:pt>
    <dgm:pt modelId="{A5EAE982-FBD3-4E8F-8A94-621FC0A942CD}" type="pres">
      <dgm:prSet presAssocID="{C8B70D48-A432-4EFD-945F-681D4149AC48}" presName="composite" presStyleCnt="0"/>
      <dgm:spPr/>
    </dgm:pt>
    <dgm:pt modelId="{DE59F787-3B35-4138-9296-E3145ECD97D0}" type="pres">
      <dgm:prSet presAssocID="{C8B70D48-A432-4EFD-945F-681D4149AC48}" presName="background" presStyleLbl="node0" presStyleIdx="2" presStyleCnt="3"/>
      <dgm:spPr>
        <a:solidFill>
          <a:schemeClr val="accent3">
            <a:lumMod val="40000"/>
            <a:lumOff val="60000"/>
          </a:schemeClr>
        </a:solidFill>
      </dgm:spPr>
    </dgm:pt>
    <dgm:pt modelId="{453ECDFA-8111-4132-AFFA-85F330ED3DF6}" type="pres">
      <dgm:prSet presAssocID="{C8B70D48-A432-4EFD-945F-681D4149AC48}" presName="text" presStyleLbl="fgAcc0" presStyleIdx="2" presStyleCnt="3" custLinFactX="-100000" custLinFactNeighborX="-147754" custLinFactNeighborY="18954">
        <dgm:presLayoutVars>
          <dgm:chPref val="3"/>
        </dgm:presLayoutVars>
      </dgm:prSet>
      <dgm:spPr/>
      <dgm:t>
        <a:bodyPr/>
        <a:lstStyle/>
        <a:p>
          <a:endParaRPr kumimoji="1" lang="ja-JP" altLang="en-US"/>
        </a:p>
      </dgm:t>
    </dgm:pt>
    <dgm:pt modelId="{D7DBFEBB-8876-4A79-8360-BA0173F1FEA5}" type="pres">
      <dgm:prSet presAssocID="{C8B70D48-A432-4EFD-945F-681D4149AC48}" presName="hierChild2" presStyleCnt="0"/>
      <dgm:spPr/>
    </dgm:pt>
  </dgm:ptLst>
  <dgm:cxnLst>
    <dgm:cxn modelId="{503B41B7-E347-4B39-8CF4-6D9D62D0FB72}" type="presOf" srcId="{F368FC9E-15B9-4A3F-91E2-AD1D510E0B07}" destId="{F7B6463B-58B6-4AC7-9E0A-37A999F330AA}" srcOrd="0" destOrd="0" presId="urn:microsoft.com/office/officeart/2005/8/layout/hierarchy1"/>
    <dgm:cxn modelId="{EFF85A40-D6CF-465F-80C9-CAD9494D814D}" type="presOf" srcId="{178E3168-FDFE-4E2B-A491-969BE9B4CB29}" destId="{8E8372B3-406C-4444-A432-069F59C0CA9C}" srcOrd="0" destOrd="0" presId="urn:microsoft.com/office/officeart/2005/8/layout/hierarchy1"/>
    <dgm:cxn modelId="{FC32677F-9E85-4028-89BD-2C8DA9D05471}" srcId="{F368FC9E-15B9-4A3F-91E2-AD1D510E0B07}" destId="{0D941FC4-8FFD-4812-8642-48DFCCF0CE80}" srcOrd="0" destOrd="0" parTransId="{57AD8B0F-7282-4DA7-9ADE-915E3838E273}" sibTransId="{8AE52157-AB27-47CB-A413-92C5C88A06DC}"/>
    <dgm:cxn modelId="{68BD16FB-4023-4041-B621-4DA3ADCCA948}" srcId="{F368FC9E-15B9-4A3F-91E2-AD1D510E0B07}" destId="{C8B70D48-A432-4EFD-945F-681D4149AC48}" srcOrd="2" destOrd="0" parTransId="{67E23086-49A9-42AD-9D1A-CEA07756F3A7}" sibTransId="{8D393EDC-94D8-4D58-AFBE-9699A2046C0E}"/>
    <dgm:cxn modelId="{3653BC44-4D7F-47AF-BF29-829A6017514D}" srcId="{F368FC9E-15B9-4A3F-91E2-AD1D510E0B07}" destId="{178E3168-FDFE-4E2B-A491-969BE9B4CB29}" srcOrd="1" destOrd="0" parTransId="{FE481244-0730-4361-B1B6-DFD2CA27B2DF}" sibTransId="{4C84635D-9D11-4DB0-B090-B00E44EBA22C}"/>
    <dgm:cxn modelId="{FD76248E-D1BD-41F9-83C7-13E11592AAC4}" type="presOf" srcId="{0D941FC4-8FFD-4812-8642-48DFCCF0CE80}" destId="{AACAACEA-FC3D-4AE5-9098-9091E35F83EA}" srcOrd="0" destOrd="0" presId="urn:microsoft.com/office/officeart/2005/8/layout/hierarchy1"/>
    <dgm:cxn modelId="{FECABFA2-C1AA-4FBF-94A2-C5B5E36B69F0}" type="presOf" srcId="{C8B70D48-A432-4EFD-945F-681D4149AC48}" destId="{453ECDFA-8111-4132-AFFA-85F330ED3DF6}" srcOrd="0" destOrd="0" presId="urn:microsoft.com/office/officeart/2005/8/layout/hierarchy1"/>
    <dgm:cxn modelId="{08F695B9-FD8B-4E93-B8FE-CA4D5570A120}" type="presParOf" srcId="{F7B6463B-58B6-4AC7-9E0A-37A999F330AA}" destId="{B7B0BA84-741E-4165-B7E5-78F0EFADF2EB}" srcOrd="0" destOrd="0" presId="urn:microsoft.com/office/officeart/2005/8/layout/hierarchy1"/>
    <dgm:cxn modelId="{2B627C29-EA20-4C8C-AC75-AFE9769C3714}" type="presParOf" srcId="{B7B0BA84-741E-4165-B7E5-78F0EFADF2EB}" destId="{8466BC4D-21C2-453D-849B-D136AD8D10DC}" srcOrd="0" destOrd="0" presId="urn:microsoft.com/office/officeart/2005/8/layout/hierarchy1"/>
    <dgm:cxn modelId="{E7FCF7FA-89B5-4732-BC09-FE9FF962B86F}" type="presParOf" srcId="{8466BC4D-21C2-453D-849B-D136AD8D10DC}" destId="{6E1C801B-BE40-4DCC-8A65-8D82EDEEA5D2}" srcOrd="0" destOrd="0" presId="urn:microsoft.com/office/officeart/2005/8/layout/hierarchy1"/>
    <dgm:cxn modelId="{C780C069-240A-4FC4-A8B5-AC4319D30621}" type="presParOf" srcId="{8466BC4D-21C2-453D-849B-D136AD8D10DC}" destId="{AACAACEA-FC3D-4AE5-9098-9091E35F83EA}" srcOrd="1" destOrd="0" presId="urn:microsoft.com/office/officeart/2005/8/layout/hierarchy1"/>
    <dgm:cxn modelId="{F7AD6DC6-CB9D-4015-9EB4-217122376C07}" type="presParOf" srcId="{B7B0BA84-741E-4165-B7E5-78F0EFADF2EB}" destId="{4DDC3912-B84A-4E52-A62A-3A169D790EFB}" srcOrd="1" destOrd="0" presId="urn:microsoft.com/office/officeart/2005/8/layout/hierarchy1"/>
    <dgm:cxn modelId="{B84532C3-671B-4327-8B14-954F41544164}" type="presParOf" srcId="{F7B6463B-58B6-4AC7-9E0A-37A999F330AA}" destId="{7ED6ABDF-9E25-4C1A-AA8E-1853FBA8B72E}" srcOrd="1" destOrd="0" presId="urn:microsoft.com/office/officeart/2005/8/layout/hierarchy1"/>
    <dgm:cxn modelId="{607E3181-0B11-464C-A984-427C6D199E74}" type="presParOf" srcId="{7ED6ABDF-9E25-4C1A-AA8E-1853FBA8B72E}" destId="{8D0E0DCB-7AE0-4F85-9F9F-1FAFE65CCFFA}" srcOrd="0" destOrd="0" presId="urn:microsoft.com/office/officeart/2005/8/layout/hierarchy1"/>
    <dgm:cxn modelId="{0F84A77E-888E-4F17-8D6A-0C02383F59BB}" type="presParOf" srcId="{8D0E0DCB-7AE0-4F85-9F9F-1FAFE65CCFFA}" destId="{34A6A1ED-BCB4-473E-BB27-4838586F6323}" srcOrd="0" destOrd="0" presId="urn:microsoft.com/office/officeart/2005/8/layout/hierarchy1"/>
    <dgm:cxn modelId="{76E849CA-A114-4CCD-8835-12CC8780661D}" type="presParOf" srcId="{8D0E0DCB-7AE0-4F85-9F9F-1FAFE65CCFFA}" destId="{8E8372B3-406C-4444-A432-069F59C0CA9C}" srcOrd="1" destOrd="0" presId="urn:microsoft.com/office/officeart/2005/8/layout/hierarchy1"/>
    <dgm:cxn modelId="{632291AE-C30C-4BFB-8709-F4587AFEC958}" type="presParOf" srcId="{7ED6ABDF-9E25-4C1A-AA8E-1853FBA8B72E}" destId="{09875EB8-7492-42E1-BB36-681A8A10D40F}" srcOrd="1" destOrd="0" presId="urn:microsoft.com/office/officeart/2005/8/layout/hierarchy1"/>
    <dgm:cxn modelId="{C9341F9B-93CB-4869-B02E-D3B19638BF51}" type="presParOf" srcId="{F7B6463B-58B6-4AC7-9E0A-37A999F330AA}" destId="{96627DFA-646B-4E71-B09B-FB3D6FF83B59}" srcOrd="2" destOrd="0" presId="urn:microsoft.com/office/officeart/2005/8/layout/hierarchy1"/>
    <dgm:cxn modelId="{EAF353F1-DF27-4A8D-A52C-DDEC0DC2D5DC}" type="presParOf" srcId="{96627DFA-646B-4E71-B09B-FB3D6FF83B59}" destId="{A5EAE982-FBD3-4E8F-8A94-621FC0A942CD}" srcOrd="0" destOrd="0" presId="urn:microsoft.com/office/officeart/2005/8/layout/hierarchy1"/>
    <dgm:cxn modelId="{12860AC7-FD3C-4EC5-AEB8-89CAB8F5DDD2}" type="presParOf" srcId="{A5EAE982-FBD3-4E8F-8A94-621FC0A942CD}" destId="{DE59F787-3B35-4138-9296-E3145ECD97D0}" srcOrd="0" destOrd="0" presId="urn:microsoft.com/office/officeart/2005/8/layout/hierarchy1"/>
    <dgm:cxn modelId="{49AD9492-8C18-4F56-BD91-68FE92F66235}" type="presParOf" srcId="{A5EAE982-FBD3-4E8F-8A94-621FC0A942CD}" destId="{453ECDFA-8111-4132-AFFA-85F330ED3DF6}" srcOrd="1" destOrd="0" presId="urn:microsoft.com/office/officeart/2005/8/layout/hierarchy1"/>
    <dgm:cxn modelId="{9130E221-9214-4D9A-AC6D-9270F2E6F589}" type="presParOf" srcId="{96627DFA-646B-4E71-B09B-FB3D6FF83B59}" destId="{D7DBFEBB-8876-4A79-8360-BA0173F1FEA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C801B-BE40-4DCC-8A65-8D82EDEEA5D2}">
      <dsp:nvSpPr>
        <dsp:cNvPr id="0" name=""/>
        <dsp:cNvSpPr/>
      </dsp:nvSpPr>
      <dsp:spPr>
        <a:xfrm>
          <a:off x="6998084" y="1081619"/>
          <a:ext cx="2862857" cy="1817914"/>
        </a:xfrm>
        <a:prstGeom prst="roundRect">
          <a:avLst>
            <a:gd name="adj" fmla="val 10000"/>
          </a:avLst>
        </a:prstGeom>
        <a:solidFill>
          <a:srgbClr val="EFD8D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CAACEA-FC3D-4AE5-9098-9091E35F83EA}">
      <dsp:nvSpPr>
        <dsp:cNvPr id="0" name=""/>
        <dsp:cNvSpPr/>
      </dsp:nvSpPr>
      <dsp:spPr>
        <a:xfrm>
          <a:off x="7316179" y="1383810"/>
          <a:ext cx="2862857" cy="1817914"/>
        </a:xfrm>
        <a:prstGeom prst="roundRect">
          <a:avLst>
            <a:gd name="adj" fmla="val 10000"/>
          </a:avLst>
        </a:prstGeom>
        <a:solidFill>
          <a:schemeClr val="lt1">
            <a:alpha val="90000"/>
            <a:hueOff val="0"/>
            <a:satOff val="0"/>
            <a:lumOff val="0"/>
            <a:alphaOff val="0"/>
          </a:schemeClr>
        </a:solidFill>
        <a:ln w="12700" cap="flat" cmpd="sng" algn="in">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a:solidFill>
                <a:schemeClr val="tx1"/>
              </a:solidFill>
            </a:rPr>
            <a:t>３．</a:t>
          </a:r>
          <a:r>
            <a:rPr lang="ja-JP" altLang="en-US" sz="3200" b="1" kern="1200" dirty="0">
              <a:solidFill>
                <a:schemeClr val="tx1"/>
              </a:solidFill>
              <a:latin typeface="Impact" panose="020B0806030902050204"/>
            </a:rPr>
            <a:t>美術館にいこう</a:t>
          </a:r>
          <a:endParaRPr lang="en-US" sz="3200" b="1" kern="1200" dirty="0">
            <a:solidFill>
              <a:schemeClr val="tx1"/>
            </a:solidFill>
          </a:endParaRPr>
        </a:p>
      </dsp:txBody>
      <dsp:txXfrm>
        <a:off x="7369424" y="1437055"/>
        <a:ext cx="2756367" cy="1711424"/>
      </dsp:txXfrm>
    </dsp:sp>
    <dsp:sp modelId="{34A6A1ED-BCB4-473E-BB27-4838586F6323}">
      <dsp:nvSpPr>
        <dsp:cNvPr id="0" name=""/>
        <dsp:cNvSpPr/>
      </dsp:nvSpPr>
      <dsp:spPr>
        <a:xfrm>
          <a:off x="3396701" y="1076638"/>
          <a:ext cx="2862857" cy="1817914"/>
        </a:xfrm>
        <a:prstGeom prst="roundRect">
          <a:avLst>
            <a:gd name="adj" fmla="val 10000"/>
          </a:avLst>
        </a:prstGeom>
        <a:solidFill>
          <a:schemeClr val="accent2">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8372B3-406C-4444-A432-069F59C0CA9C}">
      <dsp:nvSpPr>
        <dsp:cNvPr id="0" name=""/>
        <dsp:cNvSpPr/>
      </dsp:nvSpPr>
      <dsp:spPr>
        <a:xfrm>
          <a:off x="3714796" y="1378828"/>
          <a:ext cx="2862857" cy="1817914"/>
        </a:xfrm>
        <a:prstGeom prst="roundRect">
          <a:avLst>
            <a:gd name="adj" fmla="val 10000"/>
          </a:avLst>
        </a:prstGeom>
        <a:solidFill>
          <a:schemeClr val="lt1">
            <a:alpha val="90000"/>
            <a:hueOff val="0"/>
            <a:satOff val="0"/>
            <a:lumOff val="0"/>
            <a:alphaOff val="0"/>
          </a:schemeClr>
        </a:solidFill>
        <a:ln w="12700" cap="flat" cmpd="sng" algn="in">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kumimoji="1" lang="ja-JP" sz="3200" b="1" kern="1200">
              <a:solidFill>
                <a:schemeClr val="tx1"/>
              </a:solidFill>
            </a:rPr>
            <a:t>２．楽し</a:t>
          </a:r>
          <a:r>
            <a:rPr kumimoji="1" lang="ja-JP" altLang="en-US" sz="3200" b="1" kern="1200">
              <a:solidFill>
                <a:schemeClr val="tx1"/>
              </a:solidFill>
            </a:rPr>
            <a:t>む</a:t>
          </a:r>
          <a:r>
            <a:rPr kumimoji="1" lang="ja-JP" altLang="en-US" sz="3200" b="1" kern="1200">
              <a:solidFill>
                <a:schemeClr val="tx1"/>
              </a:solidFill>
              <a:latin typeface="Impact" panose="020B0806030902050204"/>
            </a:rPr>
            <a:t>　　</a:t>
          </a:r>
          <a:r>
            <a:rPr kumimoji="1" lang="ja-JP" altLang="en-US" sz="3200" b="1" kern="1200">
              <a:solidFill>
                <a:schemeClr val="tx1"/>
              </a:solidFill>
            </a:rPr>
            <a:t>コツ</a:t>
          </a:r>
          <a:endParaRPr kumimoji="1" lang="en-US" altLang="ja-JP" sz="3200" b="1" kern="1200">
            <a:solidFill>
              <a:schemeClr val="tx1"/>
            </a:solidFill>
            <a:latin typeface="Impact" panose="020B0806030902050204"/>
          </a:endParaRPr>
        </a:p>
      </dsp:txBody>
      <dsp:txXfrm>
        <a:off x="3768041" y="1432073"/>
        <a:ext cx="2756367" cy="1711424"/>
      </dsp:txXfrm>
    </dsp:sp>
    <dsp:sp modelId="{DE59F787-3B35-4138-9296-E3145ECD97D0}">
      <dsp:nvSpPr>
        <dsp:cNvPr id="0" name=""/>
        <dsp:cNvSpPr/>
      </dsp:nvSpPr>
      <dsp:spPr>
        <a:xfrm>
          <a:off x="-94747" y="1081564"/>
          <a:ext cx="2862857" cy="1817914"/>
        </a:xfrm>
        <a:prstGeom prst="roundRect">
          <a:avLst>
            <a:gd name="adj" fmla="val 10000"/>
          </a:avLst>
        </a:prstGeom>
        <a:solidFill>
          <a:schemeClr val="accent3">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ECDFA-8111-4132-AFFA-85F330ED3DF6}">
      <dsp:nvSpPr>
        <dsp:cNvPr id="0" name=""/>
        <dsp:cNvSpPr/>
      </dsp:nvSpPr>
      <dsp:spPr>
        <a:xfrm>
          <a:off x="223347" y="1383755"/>
          <a:ext cx="2862857" cy="1817914"/>
        </a:xfrm>
        <a:prstGeom prst="roundRect">
          <a:avLst>
            <a:gd name="adj" fmla="val 10000"/>
          </a:avLst>
        </a:prstGeom>
        <a:solidFill>
          <a:schemeClr val="lt1">
            <a:alpha val="90000"/>
            <a:hueOff val="0"/>
            <a:satOff val="0"/>
            <a:lumOff val="0"/>
            <a:alphaOff val="0"/>
          </a:schemeClr>
        </a:solidFill>
        <a:ln w="12700" cap="flat" cmpd="sng" algn="in">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kumimoji="1" lang="ja-JP" altLang="en-US" sz="3200" b="1" kern="1200" dirty="0">
              <a:solidFill>
                <a:schemeClr val="tx1"/>
              </a:solidFill>
            </a:rPr>
            <a:t>１</a:t>
          </a:r>
          <a:r>
            <a:rPr kumimoji="1" lang="ja-JP" sz="3200" b="1" kern="1200" dirty="0">
              <a:solidFill>
                <a:schemeClr val="tx1"/>
              </a:solidFill>
            </a:rPr>
            <a:t>．</a:t>
          </a:r>
          <a:r>
            <a:rPr kumimoji="1" lang="ja-JP" altLang="en-US" sz="3200" b="1" kern="1200" dirty="0">
              <a:solidFill>
                <a:schemeClr val="tx1"/>
              </a:solidFill>
              <a:latin typeface="Impact" panose="020B0806030902050204"/>
            </a:rPr>
            <a:t>わくわく</a:t>
          </a:r>
          <a:r>
            <a:rPr lang="ja-JP" altLang="en-US" sz="3200" b="1" kern="1200" dirty="0">
              <a:solidFill>
                <a:schemeClr val="tx1"/>
              </a:solidFill>
              <a:latin typeface="Impact" panose="020B0806030902050204"/>
            </a:rPr>
            <a:t>　ポイント</a:t>
          </a:r>
        </a:p>
      </dsp:txBody>
      <dsp:txXfrm>
        <a:off x="276592" y="1437000"/>
        <a:ext cx="2756367" cy="17114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BA6C2A03-FADF-4AD5-8353-A3A45C53319C}" type="datetimeFigureOut">
              <a:rPr kumimoji="1" lang="ja-JP" altLang="en-US" smtClean="0"/>
              <a:t>2025/1/9</a:t>
            </a:fld>
            <a:endParaRPr kumimoji="1" lang="ja-JP" altLang="en-US"/>
          </a:p>
        </p:txBody>
      </p:sp>
      <p:sp>
        <p:nvSpPr>
          <p:cNvPr id="4" name="フッター プレースホルダー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738C5423-B0C8-44F7-BFEC-BA12BB7856FD}" type="slidenum">
              <a:rPr kumimoji="1" lang="ja-JP" altLang="en-US" smtClean="0"/>
              <a:t>‹#›</a:t>
            </a:fld>
            <a:endParaRPr kumimoji="1" lang="ja-JP" altLang="en-US"/>
          </a:p>
        </p:txBody>
      </p:sp>
    </p:spTree>
    <p:extLst>
      <p:ext uri="{BB962C8B-B14F-4D97-AF65-F5344CB8AC3E}">
        <p14:creationId xmlns:p14="http://schemas.microsoft.com/office/powerpoint/2010/main" val="13902415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30T07:13:51.850"/>
    </inkml:context>
    <inkml:brush xml:id="br0">
      <inkml:brushProperty name="width" value="0.1" units="cm"/>
      <inkml:brushProperty name="height" value="0.1" units="cm"/>
      <inkml:brushProperty name="color" value="#F6630D"/>
    </inkml:brush>
  </inkml:definitions>
  <inkml:trace contextRef="#ctx0" brushRef="#br0">-2147483648-2147483648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B59D2980-6567-491D-849A-B4D7CC54E5AC}" type="datetimeFigureOut">
              <a:rPr kumimoji="1" lang="ja-JP" altLang="en-US" smtClean="0"/>
              <a:t>2025/1/9</a:t>
            </a:fld>
            <a:endParaRPr kumimoji="1" lang="ja-JP" altLang="en-US"/>
          </a:p>
        </p:txBody>
      </p:sp>
      <p:sp>
        <p:nvSpPr>
          <p:cNvPr id="4" name="スライド イメージ プレースホルダー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2722EF71-807D-4AE2-B6CB-0C097FCC0813}" type="slidenum">
              <a:rPr kumimoji="1" lang="ja-JP" altLang="en-US" smtClean="0"/>
              <a:t>‹#›</a:t>
            </a:fld>
            <a:endParaRPr kumimoji="1" lang="ja-JP" altLang="en-US"/>
          </a:p>
        </p:txBody>
      </p:sp>
    </p:spTree>
    <p:extLst>
      <p:ext uri="{BB962C8B-B14F-4D97-AF65-F5344CB8AC3E}">
        <p14:creationId xmlns:p14="http://schemas.microsoft.com/office/powerpoint/2010/main" val="27791085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小磯記念美術館をより楽しむために、ここでしか体験できないことを紹介します。大体</a:t>
            </a:r>
            <a:r>
              <a:rPr kumimoji="1" lang="en-US" altLang="ja-JP" dirty="0"/>
              <a:t>3</a:t>
            </a:r>
            <a:r>
              <a:rPr kumimoji="1" lang="ja-JP" altLang="en-US" dirty="0"/>
              <a:t>つの内容で進めていきます。</a:t>
            </a:r>
          </a:p>
        </p:txBody>
      </p:sp>
      <p:sp>
        <p:nvSpPr>
          <p:cNvPr id="4" name="スライド番号プレースホルダー 3"/>
          <p:cNvSpPr>
            <a:spLocks noGrp="1"/>
          </p:cNvSpPr>
          <p:nvPr>
            <p:ph type="sldNum" sz="quarter" idx="5"/>
          </p:nvPr>
        </p:nvSpPr>
        <p:spPr/>
        <p:txBody>
          <a:bodyPr/>
          <a:lstStyle/>
          <a:p>
            <a:fld id="{2722EF71-807D-4AE2-B6CB-0C097FCC0813}" type="slidenum">
              <a:rPr kumimoji="1" lang="ja-JP" altLang="en-US" smtClean="0"/>
              <a:t>2</a:t>
            </a:fld>
            <a:endParaRPr kumimoji="1" lang="ja-JP" altLang="en-US"/>
          </a:p>
        </p:txBody>
      </p:sp>
    </p:spTree>
    <p:extLst>
      <p:ext uri="{BB962C8B-B14F-4D97-AF65-F5344CB8AC3E}">
        <p14:creationId xmlns:p14="http://schemas.microsoft.com/office/powerpoint/2010/main" val="2286219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722EF71-807D-4AE2-B6CB-0C097FCC0813}" type="slidenum">
              <a:rPr kumimoji="1" lang="ja-JP" altLang="en-US" smtClean="0"/>
              <a:t>19</a:t>
            </a:fld>
            <a:endParaRPr kumimoji="1" lang="ja-JP" altLang="en-US"/>
          </a:p>
        </p:txBody>
      </p:sp>
    </p:spTree>
    <p:extLst>
      <p:ext uri="{BB962C8B-B14F-4D97-AF65-F5344CB8AC3E}">
        <p14:creationId xmlns:p14="http://schemas.microsoft.com/office/powerpoint/2010/main" val="149040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l">
              <a:buNone/>
            </a:pPr>
            <a:r>
              <a:rPr kumimoji="1" lang="ja-JP" altLang="en-US" dirty="0"/>
              <a:t>小磯さんの作品には</a:t>
            </a:r>
            <a:r>
              <a:rPr lang="ja-JP" altLang="en-US" dirty="0"/>
              <a:t>たくさんの人物が描かれています。その人物が来ている着物や洋服には</a:t>
            </a:r>
            <a:r>
              <a:rPr kumimoji="1" lang="ja-JP" altLang="en-US" dirty="0"/>
              <a:t> 様々な柄 が登場します。</a:t>
            </a:r>
            <a:endParaRPr kumimoji="1" lang="en-US" altLang="ja-JP" dirty="0"/>
          </a:p>
          <a:p>
            <a:pPr marL="0" indent="0" algn="l">
              <a:buNone/>
            </a:pPr>
            <a:r>
              <a:rPr kumimoji="1" lang="ja-JP" altLang="en-US" dirty="0"/>
              <a:t>皆さんが見つけた作品にははどのような柄が描かれているでしょう？ワークシートに描いてみましょう。</a:t>
            </a:r>
            <a:endParaRPr kumimoji="1" lang="en-US" altLang="ja-JP" dirty="0"/>
          </a:p>
          <a:p>
            <a:pPr marL="0" indent="0" algn="l">
              <a:buNone/>
            </a:pPr>
            <a:r>
              <a:rPr kumimoji="1" lang="ja-JP" altLang="en-US" dirty="0"/>
              <a:t>また、スライド（ワークシート）にある、これらの柄は小磯さんのどの作品に登場するでしょう？実際に見て探してみましょう！</a:t>
            </a:r>
            <a:endParaRPr kumimoji="1" lang="en-US" altLang="ja-JP" dirty="0"/>
          </a:p>
          <a:p>
            <a:pPr marL="0" indent="0" algn="l">
              <a:buNone/>
            </a:pPr>
            <a:endParaRPr kumimoji="1" lang="en-US" altLang="ja-JP" dirty="0"/>
          </a:p>
          <a:p>
            <a:pPr marL="0" indent="0" algn="l">
              <a:buNone/>
            </a:pPr>
            <a:r>
              <a:rPr kumimoji="1" lang="en-US" altLang="ja-JP" dirty="0"/>
              <a:t>※</a:t>
            </a:r>
            <a:r>
              <a:rPr kumimoji="1" lang="ja-JP" altLang="en-US" dirty="0"/>
              <a:t>美術科の授業で柄の鑑賞・デザイン・抽象の表現へ発展することもできます</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B49D22-5BC4-4128-A88F-215E4C6EA40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0337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みんなはお気に入りってありますか？小磯さんはお気に入りのモチーフをアトリエにも置いて、何度も描いています！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さて、そのお気に入りのモチーフとは何でしょう？？</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このアトリエにはそのお気に入りのモチーフが今でも保存されています。</a:t>
            </a:r>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2722EF71-807D-4AE2-B6CB-0C097FCC0813}" type="slidenum">
              <a:rPr kumimoji="1" lang="ja-JP" altLang="en-US" smtClean="0"/>
              <a:t>7</a:t>
            </a:fld>
            <a:endParaRPr kumimoji="1" lang="ja-JP" altLang="en-US"/>
          </a:p>
        </p:txBody>
      </p:sp>
    </p:spTree>
    <p:extLst>
      <p:ext uri="{BB962C8B-B14F-4D97-AF65-F5344CB8AC3E}">
        <p14:creationId xmlns:p14="http://schemas.microsoft.com/office/powerpoint/2010/main" val="47928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小磯さんのお気に入りのモチーフは</a:t>
            </a:r>
            <a:r>
              <a:rPr kumimoji="1" lang="en-US" altLang="ja-JP" dirty="0"/>
              <a:t>…</a:t>
            </a:r>
            <a:r>
              <a:rPr kumimoji="1" lang="ja-JP" altLang="en-US" dirty="0"/>
              <a:t>　ココにあるリュートという楽器です。</a:t>
            </a:r>
            <a:endParaRPr kumimoji="1" lang="en-US" altLang="ja-JP" dirty="0"/>
          </a:p>
          <a:p>
            <a:r>
              <a:rPr kumimoji="1" lang="ja-JP" altLang="en-US" dirty="0"/>
              <a:t>このリュートを小磯さんは何度も描いています。</a:t>
            </a:r>
            <a:endParaRPr kumimoji="1" lang="en-US" altLang="ja-JP" dirty="0"/>
          </a:p>
          <a:p>
            <a:endParaRPr kumimoji="1" lang="en-US" altLang="ja-JP" dirty="0"/>
          </a:p>
          <a:p>
            <a:r>
              <a:rPr kumimoji="1" lang="ja-JP" altLang="en-US" dirty="0"/>
              <a:t>また、ワークシートでは小磯良平記念館に所蔵されている、リュートのある作品です。</a:t>
            </a:r>
            <a:endParaRPr kumimoji="1" lang="en-US" altLang="ja-JP" dirty="0"/>
          </a:p>
          <a:p>
            <a:r>
              <a:rPr kumimoji="1" lang="ja-JP" altLang="en-US"/>
              <a:t>どの作品にどのようにリュートが描かれているか確かめに行きましょう！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2722EF71-807D-4AE2-B6CB-0C097FCC0813}" type="slidenum">
              <a:rPr kumimoji="1" lang="ja-JP" altLang="en-US" smtClean="0"/>
              <a:t>8</a:t>
            </a:fld>
            <a:endParaRPr kumimoji="1" lang="ja-JP" altLang="en-US"/>
          </a:p>
        </p:txBody>
      </p:sp>
    </p:spTree>
    <p:extLst>
      <p:ext uri="{BB962C8B-B14F-4D97-AF65-F5344CB8AC3E}">
        <p14:creationId xmlns:p14="http://schemas.microsoft.com/office/powerpoint/2010/main" val="2755272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皆は美術館にどんなイメージがありますか？</a:t>
            </a:r>
            <a:endParaRPr kumimoji="1" lang="en-US" altLang="ja-JP" dirty="0"/>
          </a:p>
          <a:p>
            <a:r>
              <a:rPr kumimoji="1" lang="en-US" altLang="ja-JP" dirty="0"/>
              <a:t>(</a:t>
            </a:r>
            <a:r>
              <a:rPr kumimoji="1" lang="ja-JP" altLang="en-US" dirty="0"/>
              <a:t>できれば生徒とのやり取りで印象を聞いてみる</a:t>
            </a:r>
            <a:r>
              <a:rPr kumimoji="1" lang="en-US" altLang="ja-JP" dirty="0"/>
              <a:t>)</a:t>
            </a:r>
          </a:p>
          <a:p>
            <a:endParaRPr kumimoji="1" lang="en-US" altLang="ja-JP" dirty="0"/>
          </a:p>
          <a:p>
            <a:r>
              <a:rPr kumimoji="1" lang="ja-JP" altLang="en-US" dirty="0"/>
              <a:t>皆が美術館で楽しんで鑑賞するには、この</a:t>
            </a:r>
            <a:r>
              <a:rPr kumimoji="1" lang="en-US" altLang="ja-JP" dirty="0"/>
              <a:t>4</a:t>
            </a:r>
            <a:r>
              <a:rPr kumimoji="1" lang="ja-JP" altLang="en-US" dirty="0"/>
              <a:t>つのコツがあります。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722EF71-807D-4AE2-B6CB-0C097FCC0813}" type="slidenum">
              <a:rPr kumimoji="1" lang="ja-JP" altLang="en-US" smtClean="0"/>
              <a:t>9</a:t>
            </a:fld>
            <a:endParaRPr kumimoji="1" lang="ja-JP" altLang="en-US"/>
          </a:p>
        </p:txBody>
      </p:sp>
    </p:spTree>
    <p:extLst>
      <p:ext uri="{BB962C8B-B14F-4D97-AF65-F5344CB8AC3E}">
        <p14:creationId xmlns:p14="http://schemas.microsoft.com/office/powerpoint/2010/main" val="205803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ea typeface="游ゴシック"/>
                <a:cs typeface="Calibri"/>
              </a:rPr>
              <a:t>小磯さんの作品には、様々な人物が描かれています。作品をじっと見つめていると、新しい発見や疑問があります。</a:t>
            </a:r>
          </a:p>
          <a:p>
            <a:r>
              <a:rPr lang="ja-JP" altLang="en-US">
                <a:latin typeface="游ゴシック"/>
                <a:ea typeface="游ゴシック"/>
                <a:cs typeface="Calibri"/>
              </a:rPr>
              <a:t>「部分」を見たり、「全体」を見たりして、「何でこのように描いたんだろう？」という問いをたててみましょう。</a:t>
            </a:r>
            <a:endParaRPr lang="ja-JP" altLang="en-US" dirty="0">
              <a:latin typeface="游ゴシック"/>
              <a:ea typeface="游ゴシック"/>
              <a:cs typeface="Calibri"/>
            </a:endParaRPr>
          </a:p>
        </p:txBody>
      </p:sp>
      <p:sp>
        <p:nvSpPr>
          <p:cNvPr id="4" name="スライド番号プレースホルダー 3"/>
          <p:cNvSpPr>
            <a:spLocks noGrp="1"/>
          </p:cNvSpPr>
          <p:nvPr>
            <p:ph type="sldNum" sz="quarter" idx="5"/>
          </p:nvPr>
        </p:nvSpPr>
        <p:spPr/>
        <p:txBody>
          <a:bodyPr/>
          <a:lstStyle/>
          <a:p>
            <a:fld id="{2722EF71-807D-4AE2-B6CB-0C097FCC0813}" type="slidenum">
              <a:rPr kumimoji="1" lang="ja-JP" altLang="en-US" smtClean="0"/>
              <a:t>10</a:t>
            </a:fld>
            <a:endParaRPr kumimoji="1" lang="ja-JP" altLang="en-US"/>
          </a:p>
        </p:txBody>
      </p:sp>
    </p:spTree>
    <p:extLst>
      <p:ext uri="{BB962C8B-B14F-4D97-AF65-F5344CB8AC3E}">
        <p14:creationId xmlns:p14="http://schemas.microsoft.com/office/powerpoint/2010/main" val="3065354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ea typeface="游ゴシック"/>
                <a:cs typeface="Calibri"/>
              </a:rPr>
              <a:t>この道具はどうやってつかうんだろう？絵を描くときにどのように役立つんだろう？</a:t>
            </a:r>
            <a:endParaRPr lang="en-US" altLang="ja-JP">
              <a:latin typeface="Calibri"/>
              <a:ea typeface="Calibri"/>
              <a:cs typeface="Calibri"/>
            </a:endParaRPr>
          </a:p>
        </p:txBody>
      </p:sp>
      <p:sp>
        <p:nvSpPr>
          <p:cNvPr id="4" name="スライド番号プレースホルダー 3"/>
          <p:cNvSpPr>
            <a:spLocks noGrp="1"/>
          </p:cNvSpPr>
          <p:nvPr>
            <p:ph type="sldNum" sz="quarter" idx="5"/>
          </p:nvPr>
        </p:nvSpPr>
        <p:spPr/>
        <p:txBody>
          <a:bodyPr/>
          <a:lstStyle/>
          <a:p>
            <a:fld id="{2722EF71-807D-4AE2-B6CB-0C097FCC0813}" type="slidenum">
              <a:rPr kumimoji="1" lang="ja-JP" altLang="en-US" smtClean="0"/>
              <a:t>11</a:t>
            </a:fld>
            <a:endParaRPr kumimoji="1" lang="ja-JP" altLang="en-US"/>
          </a:p>
        </p:txBody>
      </p:sp>
    </p:spTree>
    <p:extLst>
      <p:ext uri="{BB962C8B-B14F-4D97-AF65-F5344CB8AC3E}">
        <p14:creationId xmlns:p14="http://schemas.microsoft.com/office/powerpoint/2010/main" val="297144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ea typeface="游ゴシック"/>
                <a:cs typeface="Calibri"/>
              </a:rPr>
              <a:t>２～４人の班に分かれて、「みる」「かんがえる」「はなす」「きく」のサイクルをとおして、対話しながら鑑賞してみましょう。</a:t>
            </a:r>
          </a:p>
          <a:p>
            <a:r>
              <a:rPr lang="ja-JP" altLang="en-US">
                <a:latin typeface="Calibri"/>
                <a:ea typeface="游ゴシック"/>
                <a:cs typeface="Calibri"/>
              </a:rPr>
              <a:t>ひとつの作品でも、たくさんのとらえ方があることに気付くことができます。</a:t>
            </a:r>
            <a:endParaRPr lang="ja-JP" altLang="en-US" dirty="0">
              <a:latin typeface="Calibri"/>
              <a:ea typeface="游ゴシック"/>
              <a:cs typeface="Calibri"/>
            </a:endParaRPr>
          </a:p>
        </p:txBody>
      </p:sp>
      <p:sp>
        <p:nvSpPr>
          <p:cNvPr id="4" name="スライド番号プレースホルダー 3"/>
          <p:cNvSpPr>
            <a:spLocks noGrp="1"/>
          </p:cNvSpPr>
          <p:nvPr>
            <p:ph type="sldNum" sz="quarter" idx="5"/>
          </p:nvPr>
        </p:nvSpPr>
        <p:spPr/>
        <p:txBody>
          <a:bodyPr/>
          <a:lstStyle/>
          <a:p>
            <a:fld id="{2722EF71-807D-4AE2-B6CB-0C097FCC0813}" type="slidenum">
              <a:rPr kumimoji="1" lang="ja-JP" altLang="en-US" smtClean="0"/>
              <a:t>12</a:t>
            </a:fld>
            <a:endParaRPr kumimoji="1" lang="ja-JP" altLang="en-US"/>
          </a:p>
        </p:txBody>
      </p:sp>
    </p:spTree>
    <p:extLst>
      <p:ext uri="{BB962C8B-B14F-4D97-AF65-F5344CB8AC3E}">
        <p14:creationId xmlns:p14="http://schemas.microsoft.com/office/powerpoint/2010/main" val="2995928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游ゴシック"/>
                <a:ea typeface="游ゴシック"/>
                <a:cs typeface="Calibri"/>
              </a:rPr>
              <a:t>「作品をじっと見てみる」、「みんなで見てみる」活動を活かして、美術館の周りを散歩しながら彫刻作品を鑑賞してみよう。</a:t>
            </a:r>
            <a:endParaRPr lang="ja-JP"/>
          </a:p>
          <a:p>
            <a:r>
              <a:rPr lang="ja-JP" altLang="en-US">
                <a:latin typeface="游ゴシック"/>
                <a:ea typeface="游ゴシック"/>
                <a:cs typeface="Calibri"/>
              </a:rPr>
              <a:t>作品をいろんな角度から見て、かっこいい視点を探してみたり写真を撮ったりして、彫刻ウォーキングを楽しもう。</a:t>
            </a:r>
            <a:endParaRPr lang="ja-JP" altLang="en-US" dirty="0">
              <a:latin typeface="游ゴシック"/>
              <a:ea typeface="游ゴシック"/>
              <a:cs typeface="Calibri"/>
            </a:endParaRPr>
          </a:p>
        </p:txBody>
      </p:sp>
      <p:sp>
        <p:nvSpPr>
          <p:cNvPr id="4" name="スライド番号プレースホルダー 3"/>
          <p:cNvSpPr>
            <a:spLocks noGrp="1"/>
          </p:cNvSpPr>
          <p:nvPr>
            <p:ph type="sldNum" sz="quarter" idx="5"/>
          </p:nvPr>
        </p:nvSpPr>
        <p:spPr/>
        <p:txBody>
          <a:bodyPr/>
          <a:lstStyle/>
          <a:p>
            <a:fld id="{2722EF71-807D-4AE2-B6CB-0C097FCC0813}" type="slidenum">
              <a:rPr kumimoji="1" lang="ja-JP" altLang="en-US" smtClean="0"/>
              <a:t>13</a:t>
            </a:fld>
            <a:endParaRPr kumimoji="1" lang="ja-JP" altLang="en-US"/>
          </a:p>
        </p:txBody>
      </p:sp>
    </p:spTree>
    <p:extLst>
      <p:ext uri="{BB962C8B-B14F-4D97-AF65-F5344CB8AC3E}">
        <p14:creationId xmlns:p14="http://schemas.microsoft.com/office/powerpoint/2010/main" val="274465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ja-JP" altLang="en-US"/>
              <a:t>マスター タイトルの書式設定</a:t>
            </a:r>
            <a:endParaRPr lang="en-US"/>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FEE7F53D-09C9-4D93-B843-A4D2C6929016}" type="datetimeFigureOut">
              <a:rPr kumimoji="1" lang="ja-JP" altLang="en-US" smtClean="0"/>
              <a:t>2025/1/9</a:t>
            </a:fld>
            <a:endParaRPr kumimoji="1" lang="ja-JP" alt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88029204-8D0E-4F77-873E-95DA99B1610C}" type="slidenum">
              <a:rPr kumimoji="1" lang="ja-JP" altLang="en-US" smtClean="0"/>
              <a:t>‹#›</a:t>
            </a:fld>
            <a:endParaRPr kumimoji="1" lang="ja-JP" alt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72303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EE7F53D-09C9-4D93-B843-A4D2C6929016}" type="datetimeFigureOut">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029204-8D0E-4F77-873E-95DA99B1610C}" type="slidenum">
              <a:rPr kumimoji="1" lang="ja-JP" altLang="en-US" smtClean="0"/>
              <a:t>‹#›</a:t>
            </a:fld>
            <a:endParaRPr kumimoji="1" lang="ja-JP" altLang="en-US"/>
          </a:p>
        </p:txBody>
      </p:sp>
    </p:spTree>
    <p:extLst>
      <p:ext uri="{BB962C8B-B14F-4D97-AF65-F5344CB8AC3E}">
        <p14:creationId xmlns:p14="http://schemas.microsoft.com/office/powerpoint/2010/main" val="1239594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EE7F53D-09C9-4D93-B843-A4D2C6929016}" type="datetimeFigureOut">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029204-8D0E-4F77-873E-95DA99B1610C}" type="slidenum">
              <a:rPr kumimoji="1" lang="ja-JP" altLang="en-US" smtClean="0"/>
              <a:t>‹#›</a:t>
            </a:fld>
            <a:endParaRPr kumimoji="1" lang="ja-JP" altLang="en-US"/>
          </a:p>
        </p:txBody>
      </p:sp>
    </p:spTree>
    <p:extLst>
      <p:ext uri="{BB962C8B-B14F-4D97-AF65-F5344CB8AC3E}">
        <p14:creationId xmlns:p14="http://schemas.microsoft.com/office/powerpoint/2010/main" val="913103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EE7F53D-09C9-4D93-B843-A4D2C6929016}" type="datetimeFigureOut">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029204-8D0E-4F77-873E-95DA99B1610C}" type="slidenum">
              <a:rPr kumimoji="1" lang="ja-JP" altLang="en-US" smtClean="0"/>
              <a:t>‹#›</a:t>
            </a:fld>
            <a:endParaRPr kumimoji="1" lang="ja-JP" altLang="en-US"/>
          </a:p>
        </p:txBody>
      </p:sp>
    </p:spTree>
    <p:extLst>
      <p:ext uri="{BB962C8B-B14F-4D97-AF65-F5344CB8AC3E}">
        <p14:creationId xmlns:p14="http://schemas.microsoft.com/office/powerpoint/2010/main" val="195460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FEE7F53D-09C9-4D93-B843-A4D2C6929016}" type="datetimeFigureOut">
              <a:rPr kumimoji="1" lang="ja-JP" altLang="en-US" smtClean="0"/>
              <a:t>2025/1/9</a:t>
            </a:fld>
            <a:endParaRPr kumimoji="1" lang="ja-JP" alt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88029204-8D0E-4F77-873E-95DA99B1610C}" type="slidenum">
              <a:rPr kumimoji="1" lang="ja-JP" altLang="en-US" smtClean="0"/>
              <a:t>‹#›</a:t>
            </a:fld>
            <a:endParaRPr kumimoji="1" lang="ja-JP" alt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05590077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257300" y="2286000"/>
            <a:ext cx="4800600"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647796" y="2286000"/>
            <a:ext cx="4800600"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EE7F53D-09C9-4D93-B843-A4D2C6929016}" type="datetimeFigureOut">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029204-8D0E-4F77-873E-95DA99B1610C}" type="slidenum">
              <a:rPr kumimoji="1" lang="ja-JP" altLang="en-US" smtClean="0"/>
              <a:t>‹#›</a:t>
            </a:fld>
            <a:endParaRPr kumimoji="1" lang="ja-JP" altLang="en-US"/>
          </a:p>
        </p:txBody>
      </p:sp>
    </p:spTree>
    <p:extLst>
      <p:ext uri="{BB962C8B-B14F-4D97-AF65-F5344CB8AC3E}">
        <p14:creationId xmlns:p14="http://schemas.microsoft.com/office/powerpoint/2010/main" val="3677262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257300" y="2909102"/>
            <a:ext cx="480060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633864" y="2909102"/>
            <a:ext cx="480060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EE7F53D-09C9-4D93-B843-A4D2C6929016}" type="datetimeFigureOut">
              <a:rPr kumimoji="1" lang="ja-JP" altLang="en-US" smtClean="0"/>
              <a:t>2025/1/9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8029204-8D0E-4F77-873E-95DA99B1610C}" type="slidenum">
              <a:rPr kumimoji="1" lang="ja-JP" altLang="en-US" smtClean="0"/>
              <a:t>‹#›</a:t>
            </a:fld>
            <a:endParaRPr kumimoji="1" lang="ja-JP" altLang="en-US"/>
          </a:p>
        </p:txBody>
      </p:sp>
    </p:spTree>
    <p:extLst>
      <p:ext uri="{BB962C8B-B14F-4D97-AF65-F5344CB8AC3E}">
        <p14:creationId xmlns:p14="http://schemas.microsoft.com/office/powerpoint/2010/main" val="262432156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EE7F53D-09C9-4D93-B843-A4D2C6929016}" type="datetimeFigureOut">
              <a:rPr kumimoji="1" lang="ja-JP" altLang="en-US" smtClean="0"/>
              <a:t>2025/1/9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8029204-8D0E-4F77-873E-95DA99B1610C}" type="slidenum">
              <a:rPr kumimoji="1" lang="ja-JP" altLang="en-US" smtClean="0"/>
              <a:t>‹#›</a:t>
            </a:fld>
            <a:endParaRPr kumimoji="1" lang="ja-JP" altLang="en-US"/>
          </a:p>
        </p:txBody>
      </p:sp>
    </p:spTree>
    <p:extLst>
      <p:ext uri="{BB962C8B-B14F-4D97-AF65-F5344CB8AC3E}">
        <p14:creationId xmlns:p14="http://schemas.microsoft.com/office/powerpoint/2010/main" val="402648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7F53D-09C9-4D93-B843-A4D2C6929016}" type="datetimeFigureOut">
              <a:rPr kumimoji="1" lang="ja-JP" altLang="en-US" smtClean="0"/>
              <a:t>2025/1/9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8029204-8D0E-4F77-873E-95DA99B1610C}" type="slidenum">
              <a:rPr kumimoji="1" lang="ja-JP" altLang="en-US" smtClean="0"/>
              <a:t>‹#›</a:t>
            </a:fld>
            <a:endParaRPr kumimoji="1" lang="ja-JP" altLang="en-US"/>
          </a:p>
        </p:txBody>
      </p:sp>
    </p:spTree>
    <p:extLst>
      <p:ext uri="{BB962C8B-B14F-4D97-AF65-F5344CB8AC3E}">
        <p14:creationId xmlns:p14="http://schemas.microsoft.com/office/powerpoint/2010/main" val="2498070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ja-JP" altLang="en-US"/>
              <a:t>マスター タイトルの書式設定</a:t>
            </a:r>
            <a:endParaRPr lang="en-US"/>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65051" y="6375679"/>
            <a:ext cx="1233355" cy="348462"/>
          </a:xfrm>
        </p:spPr>
        <p:txBody>
          <a:bodyPr/>
          <a:lstStyle/>
          <a:p>
            <a:fld id="{FEE7F53D-09C9-4D93-B843-A4D2C6929016}" type="datetimeFigureOut">
              <a:rPr kumimoji="1" lang="ja-JP" altLang="en-US" smtClean="0"/>
              <a:t>2025/1/9</a:t>
            </a:fld>
            <a:endParaRPr kumimoji="1" lang="ja-JP" altLang="en-US"/>
          </a:p>
        </p:txBody>
      </p:sp>
      <p:sp>
        <p:nvSpPr>
          <p:cNvPr id="6" name="Footer Placeholder 5"/>
          <p:cNvSpPr>
            <a:spLocks noGrp="1"/>
          </p:cNvSpPr>
          <p:nvPr>
            <p:ph type="ftr" sz="quarter" idx="11"/>
          </p:nvPr>
        </p:nvSpPr>
        <p:spPr>
          <a:xfrm>
            <a:off x="2103620" y="6375679"/>
            <a:ext cx="3482179" cy="345796"/>
          </a:xfrm>
        </p:spPr>
        <p:txBody>
          <a:bodyPr/>
          <a:lstStyle/>
          <a:p>
            <a:endParaRPr kumimoji="1" lang="ja-JP" altLang="en-US"/>
          </a:p>
        </p:txBody>
      </p:sp>
      <p:sp>
        <p:nvSpPr>
          <p:cNvPr id="7" name="Slide Number Placeholder 6"/>
          <p:cNvSpPr>
            <a:spLocks noGrp="1"/>
          </p:cNvSpPr>
          <p:nvPr>
            <p:ph type="sldNum" sz="quarter" idx="12"/>
          </p:nvPr>
        </p:nvSpPr>
        <p:spPr>
          <a:xfrm>
            <a:off x="5691014" y="6375679"/>
            <a:ext cx="1232456" cy="345796"/>
          </a:xfrm>
        </p:spPr>
        <p:txBody>
          <a:bodyPr/>
          <a:lstStyle/>
          <a:p>
            <a:fld id="{88029204-8D0E-4F77-873E-95DA99B1610C}" type="slidenum">
              <a:rPr kumimoji="1" lang="ja-JP" altLang="en-US" smtClean="0"/>
              <a:t>‹#›</a:t>
            </a:fld>
            <a:endParaRPr kumimoji="1" lang="ja-JP" alt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961971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ja-JP" altLang="en-US"/>
              <a:t>マスター タイトルの書式設定</a:t>
            </a:r>
            <a:endParaRPr lang="en-US"/>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65950" y="6375679"/>
            <a:ext cx="1232456" cy="348462"/>
          </a:xfrm>
        </p:spPr>
        <p:txBody>
          <a:bodyPr/>
          <a:lstStyle/>
          <a:p>
            <a:fld id="{FEE7F53D-09C9-4D93-B843-A4D2C6929016}" type="datetimeFigureOut">
              <a:rPr kumimoji="1" lang="ja-JP" altLang="en-US" smtClean="0"/>
              <a:t>2025/1/9</a:t>
            </a:fld>
            <a:endParaRPr kumimoji="1" lang="ja-JP" altLang="en-US"/>
          </a:p>
        </p:txBody>
      </p:sp>
      <p:sp>
        <p:nvSpPr>
          <p:cNvPr id="6" name="Footer Placeholder 5"/>
          <p:cNvSpPr>
            <a:spLocks noGrp="1"/>
          </p:cNvSpPr>
          <p:nvPr>
            <p:ph type="ftr" sz="quarter" idx="11"/>
          </p:nvPr>
        </p:nvSpPr>
        <p:spPr>
          <a:xfrm>
            <a:off x="2103621" y="6375679"/>
            <a:ext cx="3482178" cy="345796"/>
          </a:xfrm>
        </p:spPr>
        <p:txBody>
          <a:bodyPr/>
          <a:lstStyle/>
          <a:p>
            <a:endParaRPr kumimoji="1" lang="ja-JP" altLang="en-US"/>
          </a:p>
        </p:txBody>
      </p:sp>
      <p:sp>
        <p:nvSpPr>
          <p:cNvPr id="7" name="Slide Number Placeholder 6"/>
          <p:cNvSpPr>
            <a:spLocks noGrp="1"/>
          </p:cNvSpPr>
          <p:nvPr>
            <p:ph type="sldNum" sz="quarter" idx="12"/>
          </p:nvPr>
        </p:nvSpPr>
        <p:spPr>
          <a:xfrm>
            <a:off x="5687568" y="6375679"/>
            <a:ext cx="1234440" cy="345796"/>
          </a:xfrm>
        </p:spPr>
        <p:txBody>
          <a:bodyPr/>
          <a:lstStyle/>
          <a:p>
            <a:fld id="{88029204-8D0E-4F77-873E-95DA99B1610C}" type="slidenum">
              <a:rPr kumimoji="1" lang="ja-JP" altLang="en-US" smtClean="0"/>
              <a:t>‹#›</a:t>
            </a:fld>
            <a:endParaRPr kumimoji="1" lang="ja-JP" altLang="en-US"/>
          </a:p>
        </p:txBody>
      </p:sp>
    </p:spTree>
    <p:extLst>
      <p:ext uri="{BB962C8B-B14F-4D97-AF65-F5344CB8AC3E}">
        <p14:creationId xmlns:p14="http://schemas.microsoft.com/office/powerpoint/2010/main" val="140982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FEE7F53D-09C9-4D93-B843-A4D2C6929016}" type="datetimeFigureOut">
              <a:rPr kumimoji="1" lang="ja-JP" altLang="en-US" smtClean="0"/>
              <a:t>2025/1/9</a:t>
            </a:fld>
            <a:endParaRPr kumimoji="1" lang="ja-JP" alt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88029204-8D0E-4F77-873E-95DA99B1610C}" type="slidenum">
              <a:rPr kumimoji="1" lang="ja-JP" altLang="en-US" smtClean="0"/>
              <a:t>‹#›</a:t>
            </a:fld>
            <a:endParaRPr kumimoji="1" lang="ja-JP" alt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44871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kiif.sharepoint.com/:v:/r/sites/msteams_316359/Shared%20Documents/%E4%B8%AD%E5%AD%A6%E6%A0%A1/%E5%B0%8F%E7%A3%AF%E3%83%91%E3%83%AC%E3%83%83%E3%83%88.mp4?csf=1&amp;web=1&amp;e=FxGEdz"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B91C81-C1C3-40AD-A916-A89CBA70B471}"/>
              </a:ext>
            </a:extLst>
          </p:cNvPr>
          <p:cNvSpPr>
            <a:spLocks noGrp="1"/>
          </p:cNvSpPr>
          <p:nvPr>
            <p:ph type="ctrTitle"/>
          </p:nvPr>
        </p:nvSpPr>
        <p:spPr>
          <a:xfrm>
            <a:off x="936791" y="88506"/>
            <a:ext cx="10318418" cy="4394988"/>
          </a:xfrm>
        </p:spPr>
        <p:txBody>
          <a:bodyPr>
            <a:normAutofit/>
          </a:bodyPr>
          <a:lstStyle/>
          <a:p>
            <a:r>
              <a:rPr kumimoji="1" lang="en-US" altLang="ja-JP"/>
              <a:t/>
            </a:r>
            <a:br>
              <a:rPr kumimoji="1" lang="en-US" altLang="ja-JP"/>
            </a:br>
            <a:endParaRPr kumimoji="1" lang="ja-JP" altLang="en-US"/>
          </a:p>
        </p:txBody>
      </p:sp>
      <p:sp>
        <p:nvSpPr>
          <p:cNvPr id="3" name="字幕 2">
            <a:extLst>
              <a:ext uri="{FF2B5EF4-FFF2-40B4-BE49-F238E27FC236}">
                <a16:creationId xmlns:a16="http://schemas.microsoft.com/office/drawing/2014/main" id="{D995A6D8-ADFD-4A8F-8D96-9EAB35CD8F4D}"/>
              </a:ext>
            </a:extLst>
          </p:cNvPr>
          <p:cNvSpPr>
            <a:spLocks noGrp="1"/>
          </p:cNvSpPr>
          <p:nvPr>
            <p:ph type="subTitle" idx="1"/>
          </p:nvPr>
        </p:nvSpPr>
        <p:spPr>
          <a:xfrm>
            <a:off x="2393518" y="4912902"/>
            <a:ext cx="8045373" cy="1607063"/>
          </a:xfrm>
        </p:spPr>
        <p:txBody>
          <a:bodyPr>
            <a:normAutofit/>
          </a:bodyPr>
          <a:lstStyle/>
          <a:p>
            <a:endParaRPr kumimoji="1" lang="en-US" altLang="ja-JP" sz="1800" dirty="0"/>
          </a:p>
          <a:p>
            <a:r>
              <a:rPr lang="ja-JP" altLang="en-US" sz="2400" dirty="0"/>
              <a:t>～自分なりの見方や考え方をみつけよう～</a:t>
            </a:r>
            <a:endParaRPr lang="en-US" altLang="ja-JP" sz="2400" dirty="0"/>
          </a:p>
          <a:p>
            <a:endParaRPr kumimoji="1" lang="en-US" altLang="ja-JP" sz="1800" dirty="0"/>
          </a:p>
          <a:p>
            <a:r>
              <a:rPr lang="ja-JP" altLang="en-US" sz="1800" dirty="0"/>
              <a:t>小磯記念美術館・六アイ彫刻ウォーキング</a:t>
            </a:r>
            <a:endParaRPr kumimoji="1" lang="ja-JP" altLang="en-US" sz="1800" dirty="0"/>
          </a:p>
        </p:txBody>
      </p:sp>
      <p:pic>
        <p:nvPicPr>
          <p:cNvPr id="39" name="図 38">
            <a:extLst>
              <a:ext uri="{FF2B5EF4-FFF2-40B4-BE49-F238E27FC236}">
                <a16:creationId xmlns:a16="http://schemas.microsoft.com/office/drawing/2014/main" id="{3F522477-825D-48CA-BCED-4F66BD663E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81185" y="3128985"/>
            <a:ext cx="1075377" cy="1961513"/>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8A5CF2EB-CBF8-06FC-26EF-7CF3CA5D003B}"/>
                  </a:ext>
                </a:extLst>
              </p14:cNvPr>
              <p14:cNvContentPartPr/>
              <p14:nvPr/>
            </p14:nvContentPartPr>
            <p14:xfrm>
              <a:off x="5900737" y="2962274"/>
              <a:ext cx="14287" cy="14287"/>
            </p14:xfrm>
          </p:contentPart>
        </mc:Choice>
        <mc:Fallback xmlns="">
          <p:pic>
            <p:nvPicPr>
              <p:cNvPr id="4" name="インク 3">
                <a:extLst>
                  <a:ext uri="{FF2B5EF4-FFF2-40B4-BE49-F238E27FC236}">
                    <a16:creationId xmlns:a16="http://schemas.microsoft.com/office/drawing/2014/main" id="{8A5CF2EB-CBF8-06FC-26EF-7CF3CA5D003B}"/>
                  </a:ext>
                </a:extLst>
              </p:cNvPr>
              <p:cNvPicPr/>
              <p:nvPr/>
            </p:nvPicPr>
            <p:blipFill>
              <a:blip r:embed="rId4"/>
              <a:stretch>
                <a:fillRect/>
              </a:stretch>
            </p:blipFill>
            <p:spPr>
              <a:xfrm>
                <a:off x="5186387" y="2247924"/>
                <a:ext cx="1428700" cy="1428700"/>
              </a:xfrm>
              <a:prstGeom prst="rect">
                <a:avLst/>
              </a:prstGeom>
            </p:spPr>
          </p:pic>
        </mc:Fallback>
      </mc:AlternateContent>
      <p:pic>
        <p:nvPicPr>
          <p:cNvPr id="6" name="図 5" descr="ランプ, 挿絵 が含まれている画像&#10;&#10;自動的に生成された説明">
            <a:extLst>
              <a:ext uri="{FF2B5EF4-FFF2-40B4-BE49-F238E27FC236}">
                <a16:creationId xmlns:a16="http://schemas.microsoft.com/office/drawing/2014/main" id="{CE72917A-3A6E-44CF-B70D-149DF0FC7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6263" y="1176360"/>
            <a:ext cx="4619474" cy="2646089"/>
          </a:xfrm>
          <a:prstGeom prst="rect">
            <a:avLst/>
          </a:prstGeom>
        </p:spPr>
      </p:pic>
    </p:spTree>
    <p:extLst>
      <p:ext uri="{BB962C8B-B14F-4D97-AF65-F5344CB8AC3E}">
        <p14:creationId xmlns:p14="http://schemas.microsoft.com/office/powerpoint/2010/main" val="3251459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C9C172-B903-44B4-8E7A-6DC55B9709C8}"/>
              </a:ext>
            </a:extLst>
          </p:cNvPr>
          <p:cNvSpPr>
            <a:spLocks noGrp="1"/>
          </p:cNvSpPr>
          <p:nvPr>
            <p:ph type="title"/>
          </p:nvPr>
        </p:nvSpPr>
        <p:spPr>
          <a:xfrm>
            <a:off x="1251677" y="684045"/>
            <a:ext cx="10178322" cy="1098260"/>
          </a:xfrm>
        </p:spPr>
        <p:txBody>
          <a:bodyPr>
            <a:normAutofit/>
          </a:bodyPr>
          <a:lstStyle/>
          <a:p>
            <a:r>
              <a:rPr lang="ja-JP" altLang="en-US" b="1">
                <a:solidFill>
                  <a:schemeClr val="bg1"/>
                </a:solidFill>
                <a:ea typeface="メイリオ"/>
              </a:rPr>
              <a:t>①　</a:t>
            </a:r>
            <a:r>
              <a:rPr kumimoji="1" lang="ja-JP" altLang="en-US" b="1">
                <a:solidFill>
                  <a:schemeClr val="bg1"/>
                </a:solidFill>
                <a:ea typeface="メイリオ"/>
              </a:rPr>
              <a:t>作品を</a:t>
            </a:r>
            <a:r>
              <a:rPr lang="ja-JP" altLang="en-US" b="1">
                <a:solidFill>
                  <a:schemeClr val="bg1"/>
                </a:solidFill>
                <a:ea typeface="メイリオ"/>
              </a:rPr>
              <a:t>じっと</a:t>
            </a:r>
            <a:r>
              <a:rPr kumimoji="1" lang="ja-JP" altLang="en-US" b="1">
                <a:solidFill>
                  <a:schemeClr val="bg1"/>
                </a:solidFill>
                <a:ea typeface="メイリオ"/>
              </a:rPr>
              <a:t>見てみる</a:t>
            </a:r>
          </a:p>
        </p:txBody>
      </p:sp>
      <p:sp>
        <p:nvSpPr>
          <p:cNvPr id="3" name="コンテンツ プレースホルダー 2">
            <a:extLst>
              <a:ext uri="{FF2B5EF4-FFF2-40B4-BE49-F238E27FC236}">
                <a16:creationId xmlns:a16="http://schemas.microsoft.com/office/drawing/2014/main" id="{0F00A799-A627-4755-92A3-DC218200C936}"/>
              </a:ext>
            </a:extLst>
          </p:cNvPr>
          <p:cNvSpPr>
            <a:spLocks noGrp="1"/>
          </p:cNvSpPr>
          <p:nvPr>
            <p:ph idx="1"/>
          </p:nvPr>
        </p:nvSpPr>
        <p:spPr>
          <a:xfrm>
            <a:off x="5449698" y="1468702"/>
            <a:ext cx="6767090" cy="1821051"/>
          </a:xfrm>
        </p:spPr>
        <p:txBody>
          <a:bodyPr vert="horz" lIns="91440" tIns="45720" rIns="91440" bIns="45720" rtlCol="0" anchor="t">
            <a:noAutofit/>
          </a:bodyPr>
          <a:lstStyle/>
          <a:p>
            <a:pPr marL="0" indent="0">
              <a:buNone/>
            </a:pPr>
            <a:r>
              <a:rPr lang="ja-JP" altLang="en-US" sz="3200">
                <a:ea typeface="メイリオ"/>
              </a:rPr>
              <a:t>部分に着目して見たり、</a:t>
            </a:r>
          </a:p>
          <a:p>
            <a:pPr marL="0" indent="0">
              <a:buNone/>
            </a:pPr>
            <a:r>
              <a:rPr lang="ja-JP" altLang="en-US" sz="3200">
                <a:ea typeface="メイリオ"/>
              </a:rPr>
              <a:t>画面全体を見てみたりして、</a:t>
            </a:r>
          </a:p>
          <a:p>
            <a:pPr marL="0" indent="0">
              <a:buNone/>
            </a:pPr>
            <a:r>
              <a:rPr lang="ja-JP" altLang="en-US" sz="3200">
                <a:ea typeface="メイリオ"/>
              </a:rPr>
              <a:t>どんどん「問い」を立ててみよう。</a:t>
            </a:r>
          </a:p>
        </p:txBody>
      </p:sp>
      <p:sp>
        <p:nvSpPr>
          <p:cNvPr id="5" name="吹き出し: 角を丸めた四角形 4">
            <a:extLst>
              <a:ext uri="{FF2B5EF4-FFF2-40B4-BE49-F238E27FC236}">
                <a16:creationId xmlns:a16="http://schemas.microsoft.com/office/drawing/2014/main" id="{328C6576-4478-4643-8465-47843060DC59}"/>
              </a:ext>
            </a:extLst>
          </p:cNvPr>
          <p:cNvSpPr/>
          <p:nvPr/>
        </p:nvSpPr>
        <p:spPr>
          <a:xfrm>
            <a:off x="5729681" y="3531765"/>
            <a:ext cx="3875713" cy="805343"/>
          </a:xfrm>
          <a:prstGeom prst="wedgeRoundRectCallout">
            <a:avLst>
              <a:gd name="adj1" fmla="val -58137"/>
              <a:gd name="adj2" fmla="val -3645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2400" b="1">
                <a:solidFill>
                  <a:schemeClr val="accent5"/>
                </a:solidFill>
                <a:ea typeface="メイリオ"/>
              </a:rPr>
              <a:t>何をしている？</a:t>
            </a:r>
          </a:p>
        </p:txBody>
      </p:sp>
      <p:sp>
        <p:nvSpPr>
          <p:cNvPr id="6" name="吹き出し: 角を丸めた四角形 5">
            <a:extLst>
              <a:ext uri="{FF2B5EF4-FFF2-40B4-BE49-F238E27FC236}">
                <a16:creationId xmlns:a16="http://schemas.microsoft.com/office/drawing/2014/main" id="{80A2C04F-F0D9-408E-B378-72821D16E96E}"/>
              </a:ext>
            </a:extLst>
          </p:cNvPr>
          <p:cNvSpPr/>
          <p:nvPr/>
        </p:nvSpPr>
        <p:spPr>
          <a:xfrm>
            <a:off x="6336741" y="4485767"/>
            <a:ext cx="4169328" cy="805343"/>
          </a:xfrm>
          <a:prstGeom prst="wedgeRoundRectCallout">
            <a:avLst>
              <a:gd name="adj1" fmla="val -58137"/>
              <a:gd name="adj2" fmla="val -3645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2400" b="1">
                <a:solidFill>
                  <a:schemeClr val="accent5"/>
                </a:solidFill>
                <a:ea typeface="メイリオ"/>
              </a:rPr>
              <a:t>この人たちは誰？</a:t>
            </a:r>
          </a:p>
        </p:txBody>
      </p:sp>
      <p:sp>
        <p:nvSpPr>
          <p:cNvPr id="7" name="吹き出し: 角を丸めた四角形 6">
            <a:extLst>
              <a:ext uri="{FF2B5EF4-FFF2-40B4-BE49-F238E27FC236}">
                <a16:creationId xmlns:a16="http://schemas.microsoft.com/office/drawing/2014/main" id="{A5FB5C8E-F443-4ED2-8C1D-B723518C2036}"/>
              </a:ext>
            </a:extLst>
          </p:cNvPr>
          <p:cNvSpPr/>
          <p:nvPr/>
        </p:nvSpPr>
        <p:spPr>
          <a:xfrm>
            <a:off x="7002149" y="5451859"/>
            <a:ext cx="4239343" cy="805343"/>
          </a:xfrm>
          <a:prstGeom prst="wedgeRoundRectCallout">
            <a:avLst>
              <a:gd name="adj1" fmla="val -58137"/>
              <a:gd name="adj2" fmla="val -3645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2400" b="1">
                <a:solidFill>
                  <a:schemeClr val="accent5"/>
                </a:solidFill>
                <a:ea typeface="メイリオ"/>
              </a:rPr>
              <a:t>ここはどこだろう？</a:t>
            </a:r>
          </a:p>
        </p:txBody>
      </p:sp>
      <p:pic>
        <p:nvPicPr>
          <p:cNvPr id="8" name="図 7" descr="サインのない絵画 きらめく原石たち｜高校教科書×美術館｜機関誌 ...">
            <a:extLst>
              <a:ext uri="{FF2B5EF4-FFF2-40B4-BE49-F238E27FC236}">
                <a16:creationId xmlns:a16="http://schemas.microsoft.com/office/drawing/2014/main" id="{0735C7A6-7E51-9886-2E6B-39D0AC7AF85D}"/>
              </a:ext>
            </a:extLst>
          </p:cNvPr>
          <p:cNvPicPr>
            <a:picLocks noChangeAspect="1"/>
          </p:cNvPicPr>
          <p:nvPr/>
        </p:nvPicPr>
        <p:blipFill>
          <a:blip r:embed="rId3"/>
          <a:stretch>
            <a:fillRect/>
          </a:stretch>
        </p:blipFill>
        <p:spPr>
          <a:xfrm>
            <a:off x="1252537" y="1466850"/>
            <a:ext cx="3962400" cy="5267325"/>
          </a:xfrm>
          <a:prstGeom prst="rect">
            <a:avLst/>
          </a:prstGeom>
        </p:spPr>
      </p:pic>
    </p:spTree>
    <p:extLst>
      <p:ext uri="{BB962C8B-B14F-4D97-AF65-F5344CB8AC3E}">
        <p14:creationId xmlns:p14="http://schemas.microsoft.com/office/powerpoint/2010/main" val="2094520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FEE09C-9F36-47DF-9098-7BD8E1849D14}"/>
              </a:ext>
            </a:extLst>
          </p:cNvPr>
          <p:cNvSpPr>
            <a:spLocks noGrp="1"/>
          </p:cNvSpPr>
          <p:nvPr>
            <p:ph type="title"/>
          </p:nvPr>
        </p:nvSpPr>
        <p:spPr/>
        <p:txBody>
          <a:bodyPr>
            <a:normAutofit/>
          </a:bodyPr>
          <a:lstStyle/>
          <a:p>
            <a:r>
              <a:rPr lang="ja-JP" altLang="en-US" b="1">
                <a:solidFill>
                  <a:schemeClr val="bg1"/>
                </a:solidFill>
              </a:rPr>
              <a:t>②　アトリエ</a:t>
            </a:r>
            <a:r>
              <a:rPr kumimoji="1" lang="ja-JP" altLang="en-US" b="1">
                <a:solidFill>
                  <a:schemeClr val="bg1"/>
                </a:solidFill>
              </a:rPr>
              <a:t>を見てみる</a:t>
            </a:r>
          </a:p>
        </p:txBody>
      </p:sp>
      <p:pic>
        <p:nvPicPr>
          <p:cNvPr id="5" name="コンテンツ プレースホルダー 4" descr="テーブルの上にある数種類の椅子がある部屋&#10;&#10;中程度の精度で自動的に生成された説明">
            <a:extLst>
              <a:ext uri="{FF2B5EF4-FFF2-40B4-BE49-F238E27FC236}">
                <a16:creationId xmlns:a16="http://schemas.microsoft.com/office/drawing/2014/main" id="{740763A0-0D3F-41E8-B090-3AD21C14B3E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4586"/>
          <a:stretch/>
        </p:blipFill>
        <p:spPr>
          <a:xfrm>
            <a:off x="1684323" y="1232309"/>
            <a:ext cx="4411529" cy="5612236"/>
          </a:xfrm>
        </p:spPr>
      </p:pic>
      <p:sp>
        <p:nvSpPr>
          <p:cNvPr id="6" name="コンテンツ プレースホルダー 2">
            <a:extLst>
              <a:ext uri="{FF2B5EF4-FFF2-40B4-BE49-F238E27FC236}">
                <a16:creationId xmlns:a16="http://schemas.microsoft.com/office/drawing/2014/main" id="{309B401C-F71D-4E1B-8207-2DDED5AB86E9}"/>
              </a:ext>
            </a:extLst>
          </p:cNvPr>
          <p:cNvSpPr txBox="1">
            <a:spLocks/>
          </p:cNvSpPr>
          <p:nvPr/>
        </p:nvSpPr>
        <p:spPr>
          <a:xfrm>
            <a:off x="6650829" y="1234582"/>
            <a:ext cx="4414288" cy="5348271"/>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pPr marL="0" indent="0">
              <a:buNone/>
            </a:pPr>
            <a:r>
              <a:rPr lang="ja-JP" altLang="en-US" sz="3200">
                <a:ea typeface="メイリオ"/>
              </a:rPr>
              <a:t>実際に使われたアトリエが見られるのは小磯記念美術館ならでは！</a:t>
            </a:r>
            <a:endParaRPr lang="en-US" altLang="ja-JP" sz="3200">
              <a:ea typeface="メイリオ"/>
            </a:endParaRPr>
          </a:p>
          <a:p>
            <a:pPr marL="0" indent="0">
              <a:buNone/>
            </a:pPr>
            <a:endParaRPr lang="ja-JP" altLang="en-US" sz="3200">
              <a:ea typeface="メイリオ"/>
            </a:endParaRPr>
          </a:p>
          <a:p>
            <a:pPr marL="0" indent="0">
              <a:buNone/>
            </a:pPr>
            <a:r>
              <a:rPr lang="ja-JP" altLang="en-US" sz="3200">
                <a:ea typeface="メイリオ"/>
              </a:rPr>
              <a:t>どんな場所で、どんな道具で、作品が生まれたのか、想像しながら見てみよう！</a:t>
            </a:r>
            <a:endParaRPr lang="en-US" altLang="ja-JP" sz="3200">
              <a:ea typeface="メイリオ"/>
            </a:endParaRPr>
          </a:p>
        </p:txBody>
      </p:sp>
    </p:spTree>
    <p:extLst>
      <p:ext uri="{BB962C8B-B14F-4D97-AF65-F5344CB8AC3E}">
        <p14:creationId xmlns:p14="http://schemas.microsoft.com/office/powerpoint/2010/main" val="290091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8D80E4-3FA0-44A6-A425-C0CC657FDDFE}"/>
              </a:ext>
            </a:extLst>
          </p:cNvPr>
          <p:cNvSpPr>
            <a:spLocks noGrp="1"/>
          </p:cNvSpPr>
          <p:nvPr>
            <p:ph type="title"/>
          </p:nvPr>
        </p:nvSpPr>
        <p:spPr/>
        <p:txBody>
          <a:bodyPr/>
          <a:lstStyle/>
          <a:p>
            <a:r>
              <a:rPr lang="ja-JP" altLang="en-US" b="1">
                <a:solidFill>
                  <a:schemeClr val="bg1"/>
                </a:solidFill>
              </a:rPr>
              <a:t>③　</a:t>
            </a:r>
            <a:r>
              <a:rPr kumimoji="1" lang="ja-JP" altLang="en-US" b="1">
                <a:solidFill>
                  <a:schemeClr val="bg1"/>
                </a:solidFill>
              </a:rPr>
              <a:t>みんなで見てみる</a:t>
            </a:r>
          </a:p>
        </p:txBody>
      </p:sp>
      <p:sp>
        <p:nvSpPr>
          <p:cNvPr id="3" name="コンテンツ プレースホルダー 2">
            <a:extLst>
              <a:ext uri="{FF2B5EF4-FFF2-40B4-BE49-F238E27FC236}">
                <a16:creationId xmlns:a16="http://schemas.microsoft.com/office/drawing/2014/main" id="{9026C53F-48BA-4727-ACC6-E00FA6B265FC}"/>
              </a:ext>
            </a:extLst>
          </p:cNvPr>
          <p:cNvSpPr>
            <a:spLocks noGrp="1"/>
          </p:cNvSpPr>
          <p:nvPr>
            <p:ph idx="1"/>
          </p:nvPr>
        </p:nvSpPr>
        <p:spPr>
          <a:xfrm>
            <a:off x="6493098" y="1717185"/>
            <a:ext cx="4936902" cy="2935004"/>
          </a:xfrm>
        </p:spPr>
        <p:txBody>
          <a:bodyPr vert="horz" lIns="91440" tIns="45720" rIns="91440" bIns="45720" rtlCol="0" anchor="t">
            <a:noAutofit/>
          </a:bodyPr>
          <a:lstStyle/>
          <a:p>
            <a:pPr marL="0" indent="0">
              <a:buNone/>
            </a:pPr>
            <a:r>
              <a:rPr lang="ja-JP" altLang="en-US" sz="3200">
                <a:ea typeface="メイリオ"/>
              </a:rPr>
              <a:t>グループで対話を重ねながら、作品を読み解いていこう。新しい発見があるはず！</a:t>
            </a:r>
          </a:p>
          <a:p>
            <a:pPr marL="0" indent="0">
              <a:buNone/>
            </a:pPr>
            <a:endParaRPr lang="ja-JP" altLang="en-US" sz="3200">
              <a:ea typeface="メイリオ"/>
            </a:endParaRPr>
          </a:p>
          <a:p>
            <a:pPr marL="0" indent="0">
              <a:buNone/>
            </a:pPr>
            <a:endParaRPr lang="ja-JP" altLang="en-US" sz="3200">
              <a:ea typeface="メイリオ"/>
            </a:endParaRPr>
          </a:p>
          <a:p>
            <a:pPr marL="0" indent="0">
              <a:buNone/>
            </a:pPr>
            <a:endParaRPr lang="ja-JP" altLang="en-US" sz="3200">
              <a:ea typeface="メイリオ"/>
            </a:endParaRPr>
          </a:p>
        </p:txBody>
      </p:sp>
      <p:pic>
        <p:nvPicPr>
          <p:cNvPr id="5" name="図 4" descr="美術鑑賞イラスト｜無料イラスト・フリー素材なら「イラストAC」">
            <a:extLst>
              <a:ext uri="{FF2B5EF4-FFF2-40B4-BE49-F238E27FC236}">
                <a16:creationId xmlns:a16="http://schemas.microsoft.com/office/drawing/2014/main" id="{7B00EAAD-3D5B-9E04-0AE5-1EACA885A1E2}"/>
              </a:ext>
            </a:extLst>
          </p:cNvPr>
          <p:cNvPicPr>
            <a:picLocks noChangeAspect="1"/>
          </p:cNvPicPr>
          <p:nvPr/>
        </p:nvPicPr>
        <p:blipFill>
          <a:blip r:embed="rId3"/>
          <a:stretch>
            <a:fillRect/>
          </a:stretch>
        </p:blipFill>
        <p:spPr>
          <a:xfrm>
            <a:off x="1252270" y="1713157"/>
            <a:ext cx="4696897" cy="4622979"/>
          </a:xfrm>
          <a:prstGeom prst="rect">
            <a:avLst/>
          </a:prstGeom>
        </p:spPr>
      </p:pic>
      <p:sp>
        <p:nvSpPr>
          <p:cNvPr id="6" name="四角形: 角を丸くする 5">
            <a:extLst>
              <a:ext uri="{FF2B5EF4-FFF2-40B4-BE49-F238E27FC236}">
                <a16:creationId xmlns:a16="http://schemas.microsoft.com/office/drawing/2014/main" id="{D458689B-B81C-6D00-F78A-3745975BE6CF}"/>
              </a:ext>
            </a:extLst>
          </p:cNvPr>
          <p:cNvSpPr/>
          <p:nvPr/>
        </p:nvSpPr>
        <p:spPr>
          <a:xfrm>
            <a:off x="6666470" y="4519935"/>
            <a:ext cx="1644201" cy="6568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a:ea typeface="メイリオ"/>
              </a:rPr>
              <a:t>みる</a:t>
            </a:r>
          </a:p>
        </p:txBody>
      </p:sp>
      <p:sp>
        <p:nvSpPr>
          <p:cNvPr id="7" name="四角形: 角を丸くする 6">
            <a:extLst>
              <a:ext uri="{FF2B5EF4-FFF2-40B4-BE49-F238E27FC236}">
                <a16:creationId xmlns:a16="http://schemas.microsoft.com/office/drawing/2014/main" id="{1A88437B-A57B-010C-85C6-E5C7665DE89B}"/>
              </a:ext>
            </a:extLst>
          </p:cNvPr>
          <p:cNvSpPr/>
          <p:nvPr/>
        </p:nvSpPr>
        <p:spPr>
          <a:xfrm>
            <a:off x="9360301" y="4519935"/>
            <a:ext cx="1644201" cy="6568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000">
                <a:ea typeface="メイリオ"/>
              </a:rPr>
              <a:t>かんがえる</a:t>
            </a:r>
          </a:p>
        </p:txBody>
      </p:sp>
      <p:sp>
        <p:nvSpPr>
          <p:cNvPr id="8" name="四角形: 角を丸くする 7">
            <a:extLst>
              <a:ext uri="{FF2B5EF4-FFF2-40B4-BE49-F238E27FC236}">
                <a16:creationId xmlns:a16="http://schemas.microsoft.com/office/drawing/2014/main" id="{DFDFE240-370A-E766-EBF6-91920E183D50}"/>
              </a:ext>
            </a:extLst>
          </p:cNvPr>
          <p:cNvSpPr/>
          <p:nvPr/>
        </p:nvSpPr>
        <p:spPr>
          <a:xfrm>
            <a:off x="9360301" y="6001005"/>
            <a:ext cx="1644201" cy="6568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400">
                <a:ea typeface="メイリオ"/>
              </a:rPr>
              <a:t>はなす</a:t>
            </a:r>
          </a:p>
        </p:txBody>
      </p:sp>
      <p:sp>
        <p:nvSpPr>
          <p:cNvPr id="9" name="四角形: 角を丸くする 8">
            <a:extLst>
              <a:ext uri="{FF2B5EF4-FFF2-40B4-BE49-F238E27FC236}">
                <a16:creationId xmlns:a16="http://schemas.microsoft.com/office/drawing/2014/main" id="{92B2F968-D8A4-E8C4-2BEB-435CE171EC19}"/>
              </a:ext>
            </a:extLst>
          </p:cNvPr>
          <p:cNvSpPr/>
          <p:nvPr/>
        </p:nvSpPr>
        <p:spPr>
          <a:xfrm>
            <a:off x="6666470" y="6001005"/>
            <a:ext cx="1644201" cy="6568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400">
                <a:ea typeface="メイリオ"/>
              </a:rPr>
              <a:t>きく</a:t>
            </a:r>
          </a:p>
        </p:txBody>
      </p:sp>
      <p:sp>
        <p:nvSpPr>
          <p:cNvPr id="10" name="矢印: 右 9">
            <a:extLst>
              <a:ext uri="{FF2B5EF4-FFF2-40B4-BE49-F238E27FC236}">
                <a16:creationId xmlns:a16="http://schemas.microsoft.com/office/drawing/2014/main" id="{926A34F2-ACB7-3915-C416-7F0E12C43165}"/>
              </a:ext>
            </a:extLst>
          </p:cNvPr>
          <p:cNvSpPr/>
          <p:nvPr/>
        </p:nvSpPr>
        <p:spPr>
          <a:xfrm>
            <a:off x="8472390" y="4537347"/>
            <a:ext cx="656438" cy="624151"/>
          </a:xfrm>
          <a:prstGeom prst="rightArrow">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矢印: 右 10">
            <a:extLst>
              <a:ext uri="{FF2B5EF4-FFF2-40B4-BE49-F238E27FC236}">
                <a16:creationId xmlns:a16="http://schemas.microsoft.com/office/drawing/2014/main" id="{4F5F653F-97B3-2C64-2E2A-5C340BAA8FAF}"/>
              </a:ext>
            </a:extLst>
          </p:cNvPr>
          <p:cNvSpPr/>
          <p:nvPr/>
        </p:nvSpPr>
        <p:spPr>
          <a:xfrm rot="10800000">
            <a:off x="8472390" y="6018417"/>
            <a:ext cx="656438" cy="624151"/>
          </a:xfrm>
          <a:prstGeom prst="rightArrow">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矢印: 右 12">
            <a:extLst>
              <a:ext uri="{FF2B5EF4-FFF2-40B4-BE49-F238E27FC236}">
                <a16:creationId xmlns:a16="http://schemas.microsoft.com/office/drawing/2014/main" id="{ABAE196D-481D-94BD-40A4-442EBB67476C}"/>
              </a:ext>
            </a:extLst>
          </p:cNvPr>
          <p:cNvSpPr/>
          <p:nvPr/>
        </p:nvSpPr>
        <p:spPr>
          <a:xfrm rot="5400000">
            <a:off x="9846136" y="5299347"/>
            <a:ext cx="656438" cy="624151"/>
          </a:xfrm>
          <a:prstGeom prst="rightArrow">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矢印: 右 13">
            <a:extLst>
              <a:ext uri="{FF2B5EF4-FFF2-40B4-BE49-F238E27FC236}">
                <a16:creationId xmlns:a16="http://schemas.microsoft.com/office/drawing/2014/main" id="{97515622-3C39-D2BB-37E4-612AA82F3C1A}"/>
              </a:ext>
            </a:extLst>
          </p:cNvPr>
          <p:cNvSpPr/>
          <p:nvPr/>
        </p:nvSpPr>
        <p:spPr>
          <a:xfrm rot="16200000">
            <a:off x="7152305" y="5288615"/>
            <a:ext cx="656438" cy="624151"/>
          </a:xfrm>
          <a:prstGeom prst="rightArrow">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016805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BF3044-70F6-4094-8514-32EE6F173FDD}"/>
              </a:ext>
            </a:extLst>
          </p:cNvPr>
          <p:cNvSpPr>
            <a:spLocks noGrp="1"/>
          </p:cNvSpPr>
          <p:nvPr>
            <p:ph type="title"/>
          </p:nvPr>
        </p:nvSpPr>
        <p:spPr>
          <a:xfrm>
            <a:off x="1251678" y="382385"/>
            <a:ext cx="10625997" cy="1492132"/>
          </a:xfrm>
        </p:spPr>
        <p:txBody>
          <a:bodyPr>
            <a:normAutofit/>
          </a:bodyPr>
          <a:lstStyle/>
          <a:p>
            <a:r>
              <a:rPr lang="ja-JP" altLang="en-US" b="1" dirty="0">
                <a:solidFill>
                  <a:schemeClr val="bg1"/>
                </a:solidFill>
                <a:ea typeface="メイリオ"/>
              </a:rPr>
              <a:t>④　彫刻ウォーキングを楽しもう</a:t>
            </a:r>
            <a:endParaRPr kumimoji="1" lang="ja-JP" altLang="en-US" b="1" dirty="0">
              <a:solidFill>
                <a:schemeClr val="bg1"/>
              </a:solidFill>
              <a:ea typeface="メイリオ"/>
            </a:endParaRPr>
          </a:p>
        </p:txBody>
      </p:sp>
      <p:sp>
        <p:nvSpPr>
          <p:cNvPr id="10" name="コンテンツ プレースホルダー 2">
            <a:extLst>
              <a:ext uri="{FF2B5EF4-FFF2-40B4-BE49-F238E27FC236}">
                <a16:creationId xmlns:a16="http://schemas.microsoft.com/office/drawing/2014/main" id="{7CF3291E-FBD2-4A1D-A209-ACC062BB8E22}"/>
              </a:ext>
            </a:extLst>
          </p:cNvPr>
          <p:cNvSpPr txBox="1">
            <a:spLocks/>
          </p:cNvSpPr>
          <p:nvPr/>
        </p:nvSpPr>
        <p:spPr>
          <a:xfrm>
            <a:off x="5600303" y="1404752"/>
            <a:ext cx="5363819" cy="5023774"/>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pPr marL="0" indent="0">
              <a:buNone/>
            </a:pPr>
            <a:r>
              <a:rPr lang="ja-JP" altLang="en-US" sz="2800">
                <a:ea typeface="メイリオ"/>
              </a:rPr>
              <a:t>美術館の周りにも、たくさん作品があります。</a:t>
            </a:r>
          </a:p>
          <a:p>
            <a:pPr marL="0" indent="0">
              <a:buNone/>
            </a:pPr>
            <a:endParaRPr lang="ja-JP" altLang="en-US" sz="2800">
              <a:ea typeface="メイリオ"/>
            </a:endParaRPr>
          </a:p>
          <a:p>
            <a:pPr marL="0" indent="0">
              <a:buNone/>
            </a:pPr>
            <a:r>
              <a:rPr lang="ja-JP" altLang="en-US" sz="2800">
                <a:ea typeface="メイリオ"/>
              </a:rPr>
              <a:t>どんなメッセージが込められているんだろう。</a:t>
            </a:r>
            <a:endParaRPr lang="ja-JP"/>
          </a:p>
          <a:p>
            <a:pPr marL="0" indent="0">
              <a:buNone/>
            </a:pPr>
            <a:r>
              <a:rPr lang="ja-JP" altLang="en-US" sz="2800">
                <a:ea typeface="メイリオ"/>
              </a:rPr>
              <a:t>なぜこの場所にあるんだろう。</a:t>
            </a:r>
          </a:p>
          <a:p>
            <a:pPr marL="0" indent="0">
              <a:buNone/>
            </a:pPr>
            <a:endParaRPr lang="ja-JP" altLang="en-US" sz="2800">
              <a:ea typeface="メイリオ"/>
            </a:endParaRPr>
          </a:p>
          <a:p>
            <a:pPr marL="0" indent="0">
              <a:buNone/>
            </a:pPr>
            <a:r>
              <a:rPr lang="ja-JP" altLang="en-US" sz="2800">
                <a:ea typeface="メイリオ"/>
              </a:rPr>
              <a:t>一人で見たり、みんなで見たりして、見方考え方を広げよう。</a:t>
            </a:r>
            <a:endParaRPr lang="ja-JP">
              <a:ea typeface="メイリオ"/>
            </a:endParaRPr>
          </a:p>
        </p:txBody>
      </p:sp>
      <p:pic>
        <p:nvPicPr>
          <p:cNvPr id="1026" name="Picture 2" descr="アダムとエヴァ">
            <a:extLst>
              <a:ext uri="{FF2B5EF4-FFF2-40B4-BE49-F238E27FC236}">
                <a16:creationId xmlns:a16="http://schemas.microsoft.com/office/drawing/2014/main" id="{8A46F4AB-85B3-4C3F-AF85-05131CE6D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62" y="1278210"/>
            <a:ext cx="3766358" cy="557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824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D28CB-0F50-416D-9D12-53E0CD65B7C8}"/>
              </a:ext>
            </a:extLst>
          </p:cNvPr>
          <p:cNvSpPr>
            <a:spLocks noGrp="1"/>
          </p:cNvSpPr>
          <p:nvPr>
            <p:ph type="title"/>
          </p:nvPr>
        </p:nvSpPr>
        <p:spPr/>
        <p:txBody>
          <a:bodyPr/>
          <a:lstStyle/>
          <a:p>
            <a:r>
              <a:rPr lang="ja-JP" altLang="en-US" b="1" dirty="0">
                <a:latin typeface="+mj-ea"/>
              </a:rPr>
              <a:t>３．美術館にいこう</a:t>
            </a:r>
            <a:endParaRPr kumimoji="1" lang="ja-JP" altLang="en-US" b="1" dirty="0">
              <a:latin typeface="+mj-ea"/>
            </a:endParaRPr>
          </a:p>
        </p:txBody>
      </p:sp>
      <p:sp>
        <p:nvSpPr>
          <p:cNvPr id="3" name="テキスト ボックス 2">
            <a:extLst>
              <a:ext uri="{FF2B5EF4-FFF2-40B4-BE49-F238E27FC236}">
                <a16:creationId xmlns:a16="http://schemas.microsoft.com/office/drawing/2014/main" id="{107F3ACB-5280-4D3F-BAC4-0925BA18DFD4}"/>
              </a:ext>
            </a:extLst>
          </p:cNvPr>
          <p:cNvSpPr txBox="1"/>
          <p:nvPr/>
        </p:nvSpPr>
        <p:spPr>
          <a:xfrm>
            <a:off x="3070458" y="5449943"/>
            <a:ext cx="7777213" cy="923330"/>
          </a:xfrm>
          <a:prstGeom prst="rect">
            <a:avLst/>
          </a:prstGeom>
          <a:noFill/>
        </p:spPr>
        <p:txBody>
          <a:bodyPr wrap="square" rtlCol="0">
            <a:spAutoFit/>
          </a:bodyPr>
          <a:lstStyle/>
          <a:p>
            <a:r>
              <a:rPr kumimoji="1" lang="ja-JP" altLang="en-US" dirty="0"/>
              <a:t>神戸市立小磯記念美術館は，六甲アイランドの</a:t>
            </a:r>
            <a:r>
              <a:rPr kumimoji="1" lang="en-US" altLang="ja-JP" dirty="0"/>
              <a:t>『</a:t>
            </a:r>
            <a:r>
              <a:rPr kumimoji="1" lang="ja-JP" altLang="en-US" dirty="0"/>
              <a:t>六甲ライナーアイランド北口駅</a:t>
            </a:r>
            <a:r>
              <a:rPr kumimoji="1" lang="en-US" altLang="ja-JP" dirty="0"/>
              <a:t>』</a:t>
            </a:r>
            <a:r>
              <a:rPr kumimoji="1" lang="ja-JP" altLang="en-US" dirty="0"/>
              <a:t>にあります。</a:t>
            </a:r>
            <a:endParaRPr kumimoji="1" lang="en-US" altLang="ja-JP" dirty="0"/>
          </a:p>
          <a:p>
            <a:endParaRPr kumimoji="1" lang="ja-JP" altLang="en-US" dirty="0"/>
          </a:p>
        </p:txBody>
      </p:sp>
      <p:pic>
        <p:nvPicPr>
          <p:cNvPr id="5" name="図 4" descr="アイコン が含まれている画像&#10;&#10;自動的に生成された説明">
            <a:extLst>
              <a:ext uri="{FF2B5EF4-FFF2-40B4-BE49-F238E27FC236}">
                <a16:creationId xmlns:a16="http://schemas.microsoft.com/office/drawing/2014/main" id="{BDC7D082-4BD5-4FCC-BE42-2D41FF9333E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94942" y="5293273"/>
            <a:ext cx="1071780" cy="1080000"/>
          </a:xfrm>
          <a:prstGeom prst="rect">
            <a:avLst/>
          </a:prstGeom>
        </p:spPr>
      </p:pic>
      <p:pic>
        <p:nvPicPr>
          <p:cNvPr id="2050" name="Picture 2" descr="当館は1992年11月に開館しました。">
            <a:extLst>
              <a:ext uri="{FF2B5EF4-FFF2-40B4-BE49-F238E27FC236}">
                <a16:creationId xmlns:a16="http://schemas.microsoft.com/office/drawing/2014/main" id="{C33F1F2C-3740-4F4D-BF45-EDD1B6E4B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00" b="16013"/>
          <a:stretch/>
        </p:blipFill>
        <p:spPr bwMode="auto">
          <a:xfrm>
            <a:off x="2866722" y="1275345"/>
            <a:ext cx="7135677" cy="376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15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D28CB-0F50-416D-9D12-53E0CD65B7C8}"/>
              </a:ext>
            </a:extLst>
          </p:cNvPr>
          <p:cNvSpPr>
            <a:spLocks noGrp="1"/>
          </p:cNvSpPr>
          <p:nvPr>
            <p:ph type="title"/>
          </p:nvPr>
        </p:nvSpPr>
        <p:spPr/>
        <p:txBody>
          <a:bodyPr/>
          <a:lstStyle/>
          <a:p>
            <a:r>
              <a:rPr lang="ja-JP" altLang="en-US"/>
              <a:t>美術館に着いたよ</a:t>
            </a:r>
            <a:endParaRPr kumimoji="1" lang="ja-JP" altLang="en-US" dirty="0"/>
          </a:p>
        </p:txBody>
      </p:sp>
      <p:pic>
        <p:nvPicPr>
          <p:cNvPr id="5" name="図 4" descr="アイコン&#10;&#10;自動的に生成された説明">
            <a:extLst>
              <a:ext uri="{FF2B5EF4-FFF2-40B4-BE49-F238E27FC236}">
                <a16:creationId xmlns:a16="http://schemas.microsoft.com/office/drawing/2014/main" id="{60F858E6-7666-4036-8590-3A812055ED3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51678" y="5253600"/>
            <a:ext cx="1039135" cy="1039135"/>
          </a:xfrm>
          <a:prstGeom prst="rect">
            <a:avLst/>
          </a:prstGeom>
        </p:spPr>
      </p:pic>
      <p:pic>
        <p:nvPicPr>
          <p:cNvPr id="4" name="図 3" descr="建物, 座る, 歩道, ガラス が含まれている画像&#10;&#10;自動的に生成された説明">
            <a:extLst>
              <a:ext uri="{FF2B5EF4-FFF2-40B4-BE49-F238E27FC236}">
                <a16:creationId xmlns:a16="http://schemas.microsoft.com/office/drawing/2014/main" id="{22587D8B-106C-43E8-9BCE-3FFC0AC819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000" y="1455484"/>
            <a:ext cx="4704000" cy="3528000"/>
          </a:xfrm>
          <a:prstGeom prst="rect">
            <a:avLst/>
          </a:prstGeom>
        </p:spPr>
      </p:pic>
      <p:pic>
        <p:nvPicPr>
          <p:cNvPr id="8" name="図 7" descr="屋内, 建物, 座る, ベンチ が含まれている画像&#10;&#10;自動的に生成された説明">
            <a:extLst>
              <a:ext uri="{FF2B5EF4-FFF2-40B4-BE49-F238E27FC236}">
                <a16:creationId xmlns:a16="http://schemas.microsoft.com/office/drawing/2014/main" id="{1D242505-8B66-4D34-9DC7-F016EACDCF6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925" t="19491" r="9696"/>
          <a:stretch/>
        </p:blipFill>
        <p:spPr>
          <a:xfrm>
            <a:off x="6581775" y="1455484"/>
            <a:ext cx="2981326" cy="2840359"/>
          </a:xfrm>
          <a:prstGeom prst="rect">
            <a:avLst/>
          </a:prstGeom>
        </p:spPr>
      </p:pic>
      <p:pic>
        <p:nvPicPr>
          <p:cNvPr id="10" name="図 9" descr="アイコン&#10;&#10;自動的に生成された説明">
            <a:extLst>
              <a:ext uri="{FF2B5EF4-FFF2-40B4-BE49-F238E27FC236}">
                <a16:creationId xmlns:a16="http://schemas.microsoft.com/office/drawing/2014/main" id="{1A1071AF-C691-42BB-AF27-C30A026D513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91273" y="5253600"/>
            <a:ext cx="1050018" cy="1044000"/>
          </a:xfrm>
          <a:prstGeom prst="rect">
            <a:avLst/>
          </a:prstGeom>
        </p:spPr>
      </p:pic>
      <p:pic>
        <p:nvPicPr>
          <p:cNvPr id="12" name="図 11" descr="男, トラック, 食品, 持つ が含まれている画像&#10;&#10;自動的に生成された説明">
            <a:extLst>
              <a:ext uri="{FF2B5EF4-FFF2-40B4-BE49-F238E27FC236}">
                <a16:creationId xmlns:a16="http://schemas.microsoft.com/office/drawing/2014/main" id="{506513A3-B33D-4996-8BB9-D671EB36B1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29650" y="2947616"/>
            <a:ext cx="2800350" cy="210026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9" name="テキスト ボックス 8">
            <a:extLst>
              <a:ext uri="{FF2B5EF4-FFF2-40B4-BE49-F238E27FC236}">
                <a16:creationId xmlns:a16="http://schemas.microsoft.com/office/drawing/2014/main" id="{98B0BCA1-9591-4819-8C34-7FE3118DC662}"/>
              </a:ext>
            </a:extLst>
          </p:cNvPr>
          <p:cNvSpPr txBox="1"/>
          <p:nvPr/>
        </p:nvSpPr>
        <p:spPr>
          <a:xfrm>
            <a:off x="2438400" y="5253600"/>
            <a:ext cx="3657600" cy="923330"/>
          </a:xfrm>
          <a:prstGeom prst="rect">
            <a:avLst/>
          </a:prstGeom>
          <a:noFill/>
        </p:spPr>
        <p:txBody>
          <a:bodyPr wrap="square" rtlCol="0">
            <a:spAutoFit/>
          </a:bodyPr>
          <a:lstStyle/>
          <a:p>
            <a:r>
              <a:rPr kumimoji="1" lang="ja-JP" altLang="en-US" dirty="0"/>
              <a:t>入り口は自動ドアです。入ったら，左側のもう一つの自動ドアから館内に入ります。</a:t>
            </a:r>
          </a:p>
        </p:txBody>
      </p:sp>
      <p:sp>
        <p:nvSpPr>
          <p:cNvPr id="11" name="テキスト ボックス 10">
            <a:extLst>
              <a:ext uri="{FF2B5EF4-FFF2-40B4-BE49-F238E27FC236}">
                <a16:creationId xmlns:a16="http://schemas.microsoft.com/office/drawing/2014/main" id="{7BF004E4-ECBD-4927-9633-38B3A2745F71}"/>
              </a:ext>
            </a:extLst>
          </p:cNvPr>
          <p:cNvSpPr txBox="1"/>
          <p:nvPr/>
        </p:nvSpPr>
        <p:spPr>
          <a:xfrm>
            <a:off x="7772400" y="5253600"/>
            <a:ext cx="3657600" cy="1477328"/>
          </a:xfrm>
          <a:prstGeom prst="rect">
            <a:avLst/>
          </a:prstGeom>
          <a:noFill/>
        </p:spPr>
        <p:txBody>
          <a:bodyPr wrap="square" rtlCol="0">
            <a:spAutoFit/>
          </a:bodyPr>
          <a:lstStyle/>
          <a:p>
            <a:r>
              <a:rPr kumimoji="1" lang="ja-JP" altLang="en-US" dirty="0"/>
              <a:t>傘を持っていたら，入口の傘立てに入れて，鍵をかけます。</a:t>
            </a:r>
            <a:endParaRPr kumimoji="1" lang="en-US" altLang="ja-JP" dirty="0"/>
          </a:p>
          <a:p>
            <a:endParaRPr kumimoji="1" lang="en-US" altLang="ja-JP" dirty="0"/>
          </a:p>
          <a:p>
            <a:r>
              <a:rPr kumimoji="1" lang="ja-JP" altLang="en-US" dirty="0"/>
              <a:t>鍵はなくさないようにポケットやカバンにしまいます。</a:t>
            </a:r>
          </a:p>
        </p:txBody>
      </p:sp>
    </p:spTree>
    <p:extLst>
      <p:ext uri="{BB962C8B-B14F-4D97-AF65-F5344CB8AC3E}">
        <p14:creationId xmlns:p14="http://schemas.microsoft.com/office/powerpoint/2010/main" val="4109916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D28CB-0F50-416D-9D12-53E0CD65B7C8}"/>
              </a:ext>
            </a:extLst>
          </p:cNvPr>
          <p:cNvSpPr>
            <a:spLocks noGrp="1"/>
          </p:cNvSpPr>
          <p:nvPr>
            <p:ph type="title"/>
          </p:nvPr>
        </p:nvSpPr>
        <p:spPr/>
        <p:txBody>
          <a:bodyPr/>
          <a:lstStyle/>
          <a:p>
            <a:r>
              <a:rPr lang="ja-JP" altLang="en-US"/>
              <a:t>美術館に着いたよ</a:t>
            </a:r>
            <a:endParaRPr kumimoji="1" lang="ja-JP" altLang="en-US" dirty="0"/>
          </a:p>
        </p:txBody>
      </p:sp>
      <p:pic>
        <p:nvPicPr>
          <p:cNvPr id="6" name="図 5" descr="アイコン&#10;&#10;自動的に生成された説明">
            <a:extLst>
              <a:ext uri="{FF2B5EF4-FFF2-40B4-BE49-F238E27FC236}">
                <a16:creationId xmlns:a16="http://schemas.microsoft.com/office/drawing/2014/main" id="{EFB0B9AD-390D-4FDB-806F-B6AB4445CB3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51678" y="5266735"/>
            <a:ext cx="1054590" cy="1044000"/>
          </a:xfrm>
          <a:prstGeom prst="rect">
            <a:avLst/>
          </a:prstGeom>
        </p:spPr>
      </p:pic>
      <p:pic>
        <p:nvPicPr>
          <p:cNvPr id="9" name="図 8" descr="アイコン&#10;&#10;自動的に生成された説明">
            <a:extLst>
              <a:ext uri="{FF2B5EF4-FFF2-40B4-BE49-F238E27FC236}">
                <a16:creationId xmlns:a16="http://schemas.microsoft.com/office/drawing/2014/main" id="{A643E044-383C-4A8D-8A16-9FD2F858D1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50594" y="5230735"/>
            <a:ext cx="1093943" cy="1080000"/>
          </a:xfrm>
          <a:prstGeom prst="rect">
            <a:avLst/>
          </a:prstGeom>
        </p:spPr>
      </p:pic>
      <p:pic>
        <p:nvPicPr>
          <p:cNvPr id="12" name="図 11" descr="タイル床とタイル壁がある部屋&#10;&#10;中程度の精度で自動的に生成された説明">
            <a:extLst>
              <a:ext uri="{FF2B5EF4-FFF2-40B4-BE49-F238E27FC236}">
                <a16:creationId xmlns:a16="http://schemas.microsoft.com/office/drawing/2014/main" id="{696EA3C1-01D4-4D46-B287-84A8FE40623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397" t="5992"/>
          <a:stretch/>
        </p:blipFill>
        <p:spPr>
          <a:xfrm>
            <a:off x="1251678" y="1524781"/>
            <a:ext cx="4187097" cy="3153904"/>
          </a:xfrm>
          <a:prstGeom prst="rect">
            <a:avLst/>
          </a:prstGeom>
        </p:spPr>
      </p:pic>
      <p:pic>
        <p:nvPicPr>
          <p:cNvPr id="14" name="図 13" descr="屋内, 建物, 床, 座る が含まれている画像&#10;&#10;自動的に生成された説明">
            <a:extLst>
              <a:ext uri="{FF2B5EF4-FFF2-40B4-BE49-F238E27FC236}">
                <a16:creationId xmlns:a16="http://schemas.microsoft.com/office/drawing/2014/main" id="{0146951D-4E3F-45DC-8EC8-1A5F6CF7C5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7500" t="10004" r="27500" b="10004"/>
          <a:stretch/>
        </p:blipFill>
        <p:spPr>
          <a:xfrm>
            <a:off x="7835037" y="1455484"/>
            <a:ext cx="2646000" cy="3528000"/>
          </a:xfrm>
          <a:prstGeom prst="rect">
            <a:avLst/>
          </a:prstGeom>
        </p:spPr>
      </p:pic>
      <p:sp>
        <p:nvSpPr>
          <p:cNvPr id="7" name="テキスト ボックス 6">
            <a:extLst>
              <a:ext uri="{FF2B5EF4-FFF2-40B4-BE49-F238E27FC236}">
                <a16:creationId xmlns:a16="http://schemas.microsoft.com/office/drawing/2014/main" id="{09B2E6BB-5073-4D2E-A313-A3D0253645BE}"/>
              </a:ext>
            </a:extLst>
          </p:cNvPr>
          <p:cNvSpPr txBox="1"/>
          <p:nvPr/>
        </p:nvSpPr>
        <p:spPr>
          <a:xfrm>
            <a:off x="2438400" y="5266735"/>
            <a:ext cx="3921694" cy="1477328"/>
          </a:xfrm>
          <a:prstGeom prst="rect">
            <a:avLst/>
          </a:prstGeom>
          <a:noFill/>
        </p:spPr>
        <p:txBody>
          <a:bodyPr wrap="square" rtlCol="0">
            <a:spAutoFit/>
          </a:bodyPr>
          <a:lstStyle/>
          <a:p>
            <a:r>
              <a:rPr kumimoji="1" lang="ja-JP" altLang="en-US" dirty="0"/>
              <a:t>大きな荷物は，ロッカーに入れます。１００円をいれて鍵をかけます。</a:t>
            </a:r>
            <a:endParaRPr kumimoji="1" lang="en-US" altLang="ja-JP" dirty="0"/>
          </a:p>
          <a:p>
            <a:endParaRPr kumimoji="1" lang="en-US" altLang="ja-JP" dirty="0"/>
          </a:p>
          <a:p>
            <a:r>
              <a:rPr kumimoji="1" lang="ja-JP" altLang="en-US" dirty="0"/>
              <a:t>鍵を開けると，１００円が返ってきます。</a:t>
            </a:r>
          </a:p>
        </p:txBody>
      </p:sp>
      <p:sp>
        <p:nvSpPr>
          <p:cNvPr id="8" name="テキスト ボックス 7">
            <a:extLst>
              <a:ext uri="{FF2B5EF4-FFF2-40B4-BE49-F238E27FC236}">
                <a16:creationId xmlns:a16="http://schemas.microsoft.com/office/drawing/2014/main" id="{D85A2A54-77D2-4CA0-9CAD-0AB2DA357AE7}"/>
              </a:ext>
            </a:extLst>
          </p:cNvPr>
          <p:cNvSpPr txBox="1"/>
          <p:nvPr/>
        </p:nvSpPr>
        <p:spPr>
          <a:xfrm>
            <a:off x="7835037" y="5230735"/>
            <a:ext cx="3747363" cy="1200329"/>
          </a:xfrm>
          <a:prstGeom prst="rect">
            <a:avLst/>
          </a:prstGeom>
          <a:noFill/>
        </p:spPr>
        <p:txBody>
          <a:bodyPr wrap="square" rtlCol="0">
            <a:spAutoFit/>
          </a:bodyPr>
          <a:lstStyle/>
          <a:p>
            <a:r>
              <a:rPr kumimoji="1" lang="ja-JP" altLang="en-US" dirty="0"/>
              <a:t>受付で，お金を払い入場チケットを買います。</a:t>
            </a:r>
            <a:endParaRPr kumimoji="1" lang="en-US" altLang="ja-JP" dirty="0"/>
          </a:p>
          <a:p>
            <a:endParaRPr kumimoji="1" lang="en-US" altLang="ja-JP" dirty="0"/>
          </a:p>
          <a:p>
            <a:r>
              <a:rPr kumimoji="1" lang="ja-JP" altLang="en-US" dirty="0" smtClean="0"/>
              <a:t>高校生までは無料で入館できます。</a:t>
            </a:r>
            <a:endParaRPr kumimoji="1" lang="ja-JP" altLang="en-US" dirty="0"/>
          </a:p>
        </p:txBody>
      </p:sp>
      <p:pic>
        <p:nvPicPr>
          <p:cNvPr id="3" name="図 2">
            <a:extLst>
              <a:ext uri="{FF2B5EF4-FFF2-40B4-BE49-F238E27FC236}">
                <a16:creationId xmlns:a16="http://schemas.microsoft.com/office/drawing/2014/main" id="{AB645A35-752E-4A01-8EC4-00B00643201B}"/>
              </a:ext>
            </a:extLst>
          </p:cNvPr>
          <p:cNvPicPr>
            <a:picLocks noChangeAspect="1"/>
          </p:cNvPicPr>
          <p:nvPr/>
        </p:nvPicPr>
        <p:blipFill>
          <a:blip r:embed="rId6"/>
          <a:stretch>
            <a:fillRect/>
          </a:stretch>
        </p:blipFill>
        <p:spPr>
          <a:xfrm>
            <a:off x="4175991" y="3346294"/>
            <a:ext cx="2184103" cy="163719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62680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9B2E6BB-5073-4D2E-A313-A3D0253645BE}"/>
              </a:ext>
            </a:extLst>
          </p:cNvPr>
          <p:cNvSpPr txBox="1"/>
          <p:nvPr/>
        </p:nvSpPr>
        <p:spPr>
          <a:xfrm>
            <a:off x="2438400" y="5266735"/>
            <a:ext cx="3906276" cy="1200329"/>
          </a:xfrm>
          <a:prstGeom prst="rect">
            <a:avLst/>
          </a:prstGeom>
          <a:noFill/>
        </p:spPr>
        <p:txBody>
          <a:bodyPr wrap="square" rtlCol="0">
            <a:spAutoFit/>
          </a:bodyPr>
          <a:lstStyle/>
          <a:p>
            <a:r>
              <a:rPr kumimoji="1" lang="en-US" altLang="ja-JP" dirty="0"/>
              <a:t>『</a:t>
            </a:r>
            <a:r>
              <a:rPr kumimoji="1" lang="ja-JP" altLang="en-US" dirty="0"/>
              <a:t>図書コーナー</a:t>
            </a:r>
            <a:r>
              <a:rPr kumimoji="1" lang="en-US" altLang="ja-JP" dirty="0"/>
              <a:t>』</a:t>
            </a:r>
            <a:r>
              <a:rPr kumimoji="1" lang="ja-JP" altLang="en-US" dirty="0"/>
              <a:t>では，自由に本を読むことできます。</a:t>
            </a:r>
            <a:endParaRPr kumimoji="1" lang="en-US" altLang="ja-JP" dirty="0"/>
          </a:p>
          <a:p>
            <a:endParaRPr kumimoji="1" lang="en-US" altLang="ja-JP" dirty="0"/>
          </a:p>
          <a:p>
            <a:r>
              <a:rPr kumimoji="1" lang="ja-JP" altLang="en-US" dirty="0"/>
              <a:t>ここでは静かにすごします。</a:t>
            </a:r>
          </a:p>
        </p:txBody>
      </p:sp>
      <p:sp>
        <p:nvSpPr>
          <p:cNvPr id="8" name="テキスト ボックス 7">
            <a:extLst>
              <a:ext uri="{FF2B5EF4-FFF2-40B4-BE49-F238E27FC236}">
                <a16:creationId xmlns:a16="http://schemas.microsoft.com/office/drawing/2014/main" id="{D85A2A54-77D2-4CA0-9CAD-0AB2DA357AE7}"/>
              </a:ext>
            </a:extLst>
          </p:cNvPr>
          <p:cNvSpPr txBox="1"/>
          <p:nvPr/>
        </p:nvSpPr>
        <p:spPr>
          <a:xfrm>
            <a:off x="7777887" y="5266735"/>
            <a:ext cx="3747363" cy="1200329"/>
          </a:xfrm>
          <a:prstGeom prst="rect">
            <a:avLst/>
          </a:prstGeom>
          <a:noFill/>
        </p:spPr>
        <p:txBody>
          <a:bodyPr wrap="square" rtlCol="0">
            <a:spAutoFit/>
          </a:bodyPr>
          <a:lstStyle/>
          <a:p>
            <a:r>
              <a:rPr kumimoji="1" lang="en-US" altLang="ja-JP" dirty="0"/>
              <a:t>『</a:t>
            </a:r>
            <a:r>
              <a:rPr kumimoji="1" lang="ja-JP" altLang="en-US" dirty="0"/>
              <a:t>ミュージアムショップ</a:t>
            </a:r>
            <a:r>
              <a:rPr kumimoji="1" lang="en-US" altLang="ja-JP" dirty="0"/>
              <a:t>』</a:t>
            </a:r>
            <a:r>
              <a:rPr kumimoji="1" lang="ja-JP" altLang="en-US" dirty="0"/>
              <a:t>は，お土産を買うことができるお店です。</a:t>
            </a:r>
            <a:endParaRPr kumimoji="1" lang="en-US" altLang="ja-JP" dirty="0"/>
          </a:p>
          <a:p>
            <a:endParaRPr kumimoji="1" lang="en-US" altLang="ja-JP" dirty="0"/>
          </a:p>
          <a:p>
            <a:r>
              <a:rPr kumimoji="1" lang="ja-JP" altLang="en-US" dirty="0"/>
              <a:t>ポストカードや本を売っています。</a:t>
            </a:r>
          </a:p>
        </p:txBody>
      </p:sp>
      <p:pic>
        <p:nvPicPr>
          <p:cNvPr id="10" name="図 9" descr="天井, 屋内, 床, 建物 が含まれている画像&#10;&#10;自動的に生成された説明">
            <a:extLst>
              <a:ext uri="{FF2B5EF4-FFF2-40B4-BE49-F238E27FC236}">
                <a16:creationId xmlns:a16="http://schemas.microsoft.com/office/drawing/2014/main" id="{09A524D1-75FB-42E7-801D-D3727E0AC55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2485" b="7210"/>
          <a:stretch/>
        </p:blipFill>
        <p:spPr>
          <a:xfrm>
            <a:off x="2222454" y="245646"/>
            <a:ext cx="7747091" cy="4665988"/>
          </a:xfrm>
          <a:prstGeom prst="rect">
            <a:avLst/>
          </a:prstGeom>
        </p:spPr>
      </p:pic>
      <p:pic>
        <p:nvPicPr>
          <p:cNvPr id="3" name="図 2" descr="アイコン が含まれている画像&#10;&#10;自動的に生成された説明">
            <a:extLst>
              <a:ext uri="{FF2B5EF4-FFF2-40B4-BE49-F238E27FC236}">
                <a16:creationId xmlns:a16="http://schemas.microsoft.com/office/drawing/2014/main" id="{09C16899-D93C-4325-B2AE-EC80734741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33986" y="5306669"/>
            <a:ext cx="1054591" cy="1048459"/>
          </a:xfrm>
          <a:prstGeom prst="rect">
            <a:avLst/>
          </a:prstGeom>
        </p:spPr>
      </p:pic>
      <p:pic>
        <p:nvPicPr>
          <p:cNvPr id="9" name="図 8" descr="アイコン&#10;&#10;自動的に生成された説明">
            <a:extLst>
              <a:ext uri="{FF2B5EF4-FFF2-40B4-BE49-F238E27FC236}">
                <a16:creationId xmlns:a16="http://schemas.microsoft.com/office/drawing/2014/main" id="{28C735FC-2850-42FB-A5E1-EE4DA650FD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08904" y="5301792"/>
            <a:ext cx="1034841" cy="1048458"/>
          </a:xfrm>
          <a:prstGeom prst="rect">
            <a:avLst/>
          </a:prstGeom>
        </p:spPr>
      </p:pic>
    </p:spTree>
    <p:extLst>
      <p:ext uri="{BB962C8B-B14F-4D97-AF65-F5344CB8AC3E}">
        <p14:creationId xmlns:p14="http://schemas.microsoft.com/office/powerpoint/2010/main" val="1608867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9B2E6BB-5073-4D2E-A313-A3D0253645BE}"/>
              </a:ext>
            </a:extLst>
          </p:cNvPr>
          <p:cNvSpPr txBox="1"/>
          <p:nvPr/>
        </p:nvSpPr>
        <p:spPr>
          <a:xfrm>
            <a:off x="3551722" y="5100404"/>
            <a:ext cx="7878278" cy="1477328"/>
          </a:xfrm>
          <a:prstGeom prst="rect">
            <a:avLst/>
          </a:prstGeom>
          <a:noFill/>
        </p:spPr>
        <p:txBody>
          <a:bodyPr wrap="square" rtlCol="0">
            <a:spAutoFit/>
          </a:bodyPr>
          <a:lstStyle/>
          <a:p>
            <a:r>
              <a:rPr kumimoji="1" lang="ja-JP" altLang="en-US" dirty="0"/>
              <a:t>展示室では，絵などのたくさんの作品を見ることができます。</a:t>
            </a:r>
            <a:endParaRPr kumimoji="1" lang="en-US" altLang="ja-JP" dirty="0"/>
          </a:p>
          <a:p>
            <a:r>
              <a:rPr kumimoji="1" lang="ja-JP" altLang="en-US" dirty="0"/>
              <a:t>ゆっくりと歩き，話すときは小さな声で話します。</a:t>
            </a:r>
            <a:endParaRPr kumimoji="1" lang="en-US" altLang="ja-JP" dirty="0"/>
          </a:p>
          <a:p>
            <a:endParaRPr kumimoji="1" lang="en-US" altLang="ja-JP" dirty="0"/>
          </a:p>
          <a:p>
            <a:r>
              <a:rPr kumimoji="1" lang="ja-JP" altLang="en-US" dirty="0"/>
              <a:t>展示室では，作品や壁にさわりません。</a:t>
            </a:r>
            <a:endParaRPr kumimoji="1" lang="en-US" altLang="ja-JP" dirty="0"/>
          </a:p>
          <a:p>
            <a:r>
              <a:rPr kumimoji="1" lang="ja-JP" altLang="en-US" dirty="0"/>
              <a:t>走ったり，携帯電話を使用したりすることもしません。</a:t>
            </a:r>
          </a:p>
        </p:txBody>
      </p:sp>
      <p:pic>
        <p:nvPicPr>
          <p:cNvPr id="10" name="図 9">
            <a:extLst>
              <a:ext uri="{FF2B5EF4-FFF2-40B4-BE49-F238E27FC236}">
                <a16:creationId xmlns:a16="http://schemas.microsoft.com/office/drawing/2014/main" id="{C9389224-E67D-4486-BADA-5246D90069D1}"/>
              </a:ext>
            </a:extLst>
          </p:cNvPr>
          <p:cNvPicPr>
            <a:picLocks noChangeAspect="1"/>
          </p:cNvPicPr>
          <p:nvPr/>
        </p:nvPicPr>
        <p:blipFill>
          <a:blip r:embed="rId2"/>
          <a:stretch>
            <a:fillRect/>
          </a:stretch>
        </p:blipFill>
        <p:spPr>
          <a:xfrm>
            <a:off x="1244680" y="1550667"/>
            <a:ext cx="10611827" cy="2878458"/>
          </a:xfrm>
          <a:prstGeom prst="rect">
            <a:avLst/>
          </a:prstGeom>
        </p:spPr>
      </p:pic>
      <p:sp>
        <p:nvSpPr>
          <p:cNvPr id="13" name="タイトル 12">
            <a:extLst>
              <a:ext uri="{FF2B5EF4-FFF2-40B4-BE49-F238E27FC236}">
                <a16:creationId xmlns:a16="http://schemas.microsoft.com/office/drawing/2014/main" id="{413CD17B-A6B3-4F2A-A6BC-454D4B8B6283}"/>
              </a:ext>
            </a:extLst>
          </p:cNvPr>
          <p:cNvSpPr>
            <a:spLocks noGrp="1"/>
          </p:cNvSpPr>
          <p:nvPr>
            <p:ph type="title"/>
          </p:nvPr>
        </p:nvSpPr>
        <p:spPr/>
        <p:txBody>
          <a:bodyPr/>
          <a:lstStyle/>
          <a:p>
            <a:r>
              <a:rPr lang="ja-JP" altLang="en-US" dirty="0"/>
              <a:t>展示室で作品を見よう。</a:t>
            </a:r>
          </a:p>
        </p:txBody>
      </p:sp>
      <p:pic>
        <p:nvPicPr>
          <p:cNvPr id="3" name="図 2" descr="アイコン&#10;&#10;自動的に生成された説明">
            <a:extLst>
              <a:ext uri="{FF2B5EF4-FFF2-40B4-BE49-F238E27FC236}">
                <a16:creationId xmlns:a16="http://schemas.microsoft.com/office/drawing/2014/main" id="{24A7EFC5-2BE7-402D-BC95-B3B1AF4591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65861" y="4829723"/>
            <a:ext cx="1015634" cy="1009345"/>
          </a:xfrm>
          <a:prstGeom prst="rect">
            <a:avLst/>
          </a:prstGeom>
        </p:spPr>
      </p:pic>
      <p:pic>
        <p:nvPicPr>
          <p:cNvPr id="5" name="図 4" descr="アイコン&#10;&#10;自動的に生成された説明">
            <a:extLst>
              <a:ext uri="{FF2B5EF4-FFF2-40B4-BE49-F238E27FC236}">
                <a16:creationId xmlns:a16="http://schemas.microsoft.com/office/drawing/2014/main" id="{F8DBC60A-DF6D-437F-AE5E-998A69C08E3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18084" y="5967662"/>
            <a:ext cx="720666" cy="728009"/>
          </a:xfrm>
          <a:prstGeom prst="rect">
            <a:avLst/>
          </a:prstGeom>
        </p:spPr>
      </p:pic>
      <p:pic>
        <p:nvPicPr>
          <p:cNvPr id="9" name="図 8" descr="アイコン&#10;&#10;自動的に生成された説明">
            <a:extLst>
              <a:ext uri="{FF2B5EF4-FFF2-40B4-BE49-F238E27FC236}">
                <a16:creationId xmlns:a16="http://schemas.microsoft.com/office/drawing/2014/main" id="{3F3F671E-43E8-4285-AFA8-EEA4843B45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16922" y="5967661"/>
            <a:ext cx="729146" cy="728010"/>
          </a:xfrm>
          <a:prstGeom prst="rect">
            <a:avLst/>
          </a:prstGeom>
        </p:spPr>
      </p:pic>
    </p:spTree>
    <p:extLst>
      <p:ext uri="{BB962C8B-B14F-4D97-AF65-F5344CB8AC3E}">
        <p14:creationId xmlns:p14="http://schemas.microsoft.com/office/powerpoint/2010/main" val="1376149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D28CB-0F50-416D-9D12-53E0CD65B7C8}"/>
              </a:ext>
            </a:extLst>
          </p:cNvPr>
          <p:cNvSpPr>
            <a:spLocks noGrp="1"/>
          </p:cNvSpPr>
          <p:nvPr>
            <p:ph type="title"/>
          </p:nvPr>
        </p:nvSpPr>
        <p:spPr/>
        <p:txBody>
          <a:bodyPr/>
          <a:lstStyle/>
          <a:p>
            <a:r>
              <a:rPr kumimoji="1" lang="ja-JP" altLang="en-US" dirty="0"/>
              <a:t>展示室で作品を見よう</a:t>
            </a:r>
          </a:p>
        </p:txBody>
      </p:sp>
      <p:sp>
        <p:nvSpPr>
          <p:cNvPr id="7" name="テキスト ボックス 6">
            <a:extLst>
              <a:ext uri="{FF2B5EF4-FFF2-40B4-BE49-F238E27FC236}">
                <a16:creationId xmlns:a16="http://schemas.microsoft.com/office/drawing/2014/main" id="{09B2E6BB-5073-4D2E-A313-A3D0253645BE}"/>
              </a:ext>
            </a:extLst>
          </p:cNvPr>
          <p:cNvSpPr txBox="1"/>
          <p:nvPr/>
        </p:nvSpPr>
        <p:spPr>
          <a:xfrm>
            <a:off x="2464066" y="5266735"/>
            <a:ext cx="8658527" cy="1200329"/>
          </a:xfrm>
          <a:prstGeom prst="rect">
            <a:avLst/>
          </a:prstGeom>
          <a:noFill/>
        </p:spPr>
        <p:txBody>
          <a:bodyPr wrap="square" rtlCol="0">
            <a:spAutoFit/>
          </a:bodyPr>
          <a:lstStyle/>
          <a:p>
            <a:r>
              <a:rPr kumimoji="1" lang="ja-JP" altLang="en-US" dirty="0"/>
              <a:t>中庭には，小磯良平さんのアトリエが移築・復元されています。</a:t>
            </a:r>
            <a:endParaRPr kumimoji="1" lang="en-US" altLang="ja-JP" dirty="0"/>
          </a:p>
          <a:p>
            <a:endParaRPr lang="en-US" altLang="ja-JP" i="0" dirty="0">
              <a:effectLst/>
              <a:latin typeface="+mj-ea"/>
              <a:ea typeface="+mj-ea"/>
            </a:endParaRPr>
          </a:p>
          <a:p>
            <a:r>
              <a:rPr lang="ja-JP" altLang="en-US" i="0" dirty="0">
                <a:effectLst/>
                <a:latin typeface="+mj-ea"/>
                <a:ea typeface="+mj-ea"/>
              </a:rPr>
              <a:t>アトリエ内は，</a:t>
            </a:r>
            <a:r>
              <a:rPr lang="ja-JP" altLang="en-US" b="0" i="0" dirty="0">
                <a:solidFill>
                  <a:srgbClr val="000000"/>
                </a:solidFill>
                <a:effectLst/>
                <a:latin typeface="Noto Sans JP"/>
              </a:rPr>
              <a:t>実際に小磯良平さんが使っていたイーゼルやパレット、モチーフとなった楽器や人形、家具等が展示されています。</a:t>
            </a:r>
            <a:endParaRPr kumimoji="1" lang="ja-JP" altLang="en-US" dirty="0">
              <a:latin typeface="+mj-ea"/>
              <a:ea typeface="+mj-ea"/>
            </a:endParaRPr>
          </a:p>
        </p:txBody>
      </p:sp>
      <p:pic>
        <p:nvPicPr>
          <p:cNvPr id="3" name="図 2">
            <a:extLst>
              <a:ext uri="{FF2B5EF4-FFF2-40B4-BE49-F238E27FC236}">
                <a16:creationId xmlns:a16="http://schemas.microsoft.com/office/drawing/2014/main" id="{16BCE5DF-9E59-4518-A3BC-75AAF0E31545}"/>
              </a:ext>
            </a:extLst>
          </p:cNvPr>
          <p:cNvPicPr>
            <a:picLocks noChangeAspect="1"/>
          </p:cNvPicPr>
          <p:nvPr/>
        </p:nvPicPr>
        <p:blipFill>
          <a:blip r:embed="rId3"/>
          <a:stretch>
            <a:fillRect/>
          </a:stretch>
        </p:blipFill>
        <p:spPr>
          <a:xfrm>
            <a:off x="1603595" y="1231490"/>
            <a:ext cx="4946999" cy="3710249"/>
          </a:xfrm>
          <a:prstGeom prst="rect">
            <a:avLst/>
          </a:prstGeom>
        </p:spPr>
      </p:pic>
      <p:pic>
        <p:nvPicPr>
          <p:cNvPr id="8" name="図 7" descr="アイコン が含まれている画像&#10;&#10;自動的に生成された説明">
            <a:extLst>
              <a:ext uri="{FF2B5EF4-FFF2-40B4-BE49-F238E27FC236}">
                <a16:creationId xmlns:a16="http://schemas.microsoft.com/office/drawing/2014/main" id="{191D2038-710E-404A-B096-801DE8FF11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51678" y="5323222"/>
            <a:ext cx="1079078" cy="1087353"/>
          </a:xfrm>
          <a:prstGeom prst="rect">
            <a:avLst/>
          </a:prstGeom>
        </p:spPr>
      </p:pic>
      <p:pic>
        <p:nvPicPr>
          <p:cNvPr id="1026" name="Picture 2">
            <a:extLst>
              <a:ext uri="{FF2B5EF4-FFF2-40B4-BE49-F238E27FC236}">
                <a16:creationId xmlns:a16="http://schemas.microsoft.com/office/drawing/2014/main" id="{38594F6C-096B-498A-AFEF-852EA83BB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382" y="1648330"/>
            <a:ext cx="4391212" cy="329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787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C69197-A69D-4F69-9546-7994B7096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タイトル 1">
            <a:extLst>
              <a:ext uri="{FF2B5EF4-FFF2-40B4-BE49-F238E27FC236}">
                <a16:creationId xmlns:a16="http://schemas.microsoft.com/office/drawing/2014/main" id="{34D7406D-4F70-42C7-8F4B-32BA01EFA3CE}"/>
              </a:ext>
            </a:extLst>
          </p:cNvPr>
          <p:cNvSpPr>
            <a:spLocks noGrp="1"/>
          </p:cNvSpPr>
          <p:nvPr>
            <p:ph type="title"/>
          </p:nvPr>
        </p:nvSpPr>
        <p:spPr>
          <a:xfrm>
            <a:off x="1251678" y="382385"/>
            <a:ext cx="10178322" cy="1492132"/>
          </a:xfrm>
          <a:ln>
            <a:solidFill>
              <a:srgbClr val="FF832F"/>
            </a:solidFill>
          </a:ln>
        </p:spPr>
        <p:txBody>
          <a:bodyPr anchor="ctr">
            <a:normAutofit/>
          </a:bodyPr>
          <a:lstStyle/>
          <a:p>
            <a:r>
              <a:rPr lang="en-US" altLang="ja-JP" sz="7400" b="1" err="1">
                <a:ea typeface="メイリオ"/>
              </a:rPr>
              <a:t>KO</a:t>
            </a:r>
            <a:r>
              <a:rPr lang="en-US" altLang="ja-JP" sz="7400" b="1" err="1">
                <a:solidFill>
                  <a:srgbClr val="FF8F43"/>
                </a:solidFill>
                <a:ea typeface="メイリオ"/>
              </a:rPr>
              <a:t>K</a:t>
            </a:r>
            <a:r>
              <a:rPr lang="en-US" altLang="ja-JP" sz="7400" b="1" err="1">
                <a:solidFill>
                  <a:schemeClr val="tx1"/>
                </a:solidFill>
                <a:ea typeface="メイリオ"/>
              </a:rPr>
              <a:t>o</a:t>
            </a:r>
            <a:r>
              <a:rPr kumimoji="1" lang="ja-JP" altLang="en-US" b="1">
                <a:ea typeface="メイリオ"/>
              </a:rPr>
              <a:t>でしかできない！</a:t>
            </a:r>
          </a:p>
        </p:txBody>
      </p:sp>
      <p:sp>
        <p:nvSpPr>
          <p:cNvPr id="12" name="Freeform 6">
            <a:extLst>
              <a:ext uri="{FF2B5EF4-FFF2-40B4-BE49-F238E27FC236}">
                <a16:creationId xmlns:a16="http://schemas.microsoft.com/office/drawing/2014/main" id="{370CC95A-F4E4-4383-A0B0-7487B4C94A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14" name="Rectangle 13">
            <a:extLst>
              <a:ext uri="{FF2B5EF4-FFF2-40B4-BE49-F238E27FC236}">
                <a16:creationId xmlns:a16="http://schemas.microsoft.com/office/drawing/2014/main" id="{7B20D11A-6223-4CBA-9C52-7B65CF90A0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コンテンツ プレースホルダー 2">
            <a:extLst>
              <a:ext uri="{FF2B5EF4-FFF2-40B4-BE49-F238E27FC236}">
                <a16:creationId xmlns:a16="http://schemas.microsoft.com/office/drawing/2014/main" id="{7C34F976-FAEF-7609-299C-F68FC1921C93}"/>
              </a:ext>
            </a:extLst>
          </p:cNvPr>
          <p:cNvGraphicFramePr>
            <a:graphicFrameLocks noGrp="1"/>
          </p:cNvGraphicFramePr>
          <p:nvPr>
            <p:ph idx="1"/>
            <p:extLst>
              <p:ext uri="{D42A27DB-BD31-4B8C-83A1-F6EECF244321}">
                <p14:modId xmlns:p14="http://schemas.microsoft.com/office/powerpoint/2010/main" val="129809066"/>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テキスト ボックス 5">
            <a:extLst>
              <a:ext uri="{FF2B5EF4-FFF2-40B4-BE49-F238E27FC236}">
                <a16:creationId xmlns:a16="http://schemas.microsoft.com/office/drawing/2014/main" id="{7231F9E1-8F63-4FA1-B334-40F13EBBB0C5}"/>
              </a:ext>
            </a:extLst>
          </p:cNvPr>
          <p:cNvSpPr txBox="1"/>
          <p:nvPr/>
        </p:nvSpPr>
        <p:spPr>
          <a:xfrm>
            <a:off x="1250950" y="2196126"/>
            <a:ext cx="9889630" cy="461665"/>
          </a:xfrm>
          <a:prstGeom prst="rect">
            <a:avLst/>
          </a:prstGeom>
          <a:noFill/>
        </p:spPr>
        <p:txBody>
          <a:bodyPr wrap="square" rtlCol="0">
            <a:spAutoFit/>
          </a:bodyPr>
          <a:lstStyle/>
          <a:p>
            <a:pPr algn="ctr"/>
            <a:r>
              <a:rPr kumimoji="1" lang="ja-JP" altLang="en-US" sz="2400" dirty="0">
                <a:latin typeface="HG丸ｺﾞｼｯｸM-PRO" panose="020F0600000000000000" pitchFamily="50" charset="-128"/>
                <a:ea typeface="HG丸ｺﾞｼｯｸM-PRO" panose="020F0600000000000000" pitchFamily="50" charset="-128"/>
              </a:rPr>
              <a:t>小磯記念美術館へ出発する前に知っておこう・見てみよう</a:t>
            </a:r>
          </a:p>
        </p:txBody>
      </p:sp>
      <p:sp>
        <p:nvSpPr>
          <p:cNvPr id="24" name="正方形/長方形 23">
            <a:extLst>
              <a:ext uri="{FF2B5EF4-FFF2-40B4-BE49-F238E27FC236}">
                <a16:creationId xmlns:a16="http://schemas.microsoft.com/office/drawing/2014/main" id="{BF61958B-581C-17DB-F80B-BC977EFAD397}"/>
              </a:ext>
            </a:extLst>
          </p:cNvPr>
          <p:cNvSpPr/>
          <p:nvPr/>
        </p:nvSpPr>
        <p:spPr>
          <a:xfrm>
            <a:off x="2425584" y="678349"/>
            <a:ext cx="196483" cy="76065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正方形/長方形 24">
            <a:extLst>
              <a:ext uri="{FF2B5EF4-FFF2-40B4-BE49-F238E27FC236}">
                <a16:creationId xmlns:a16="http://schemas.microsoft.com/office/drawing/2014/main" id="{8232C551-EF2E-A3A4-6762-4176A1C60788}"/>
              </a:ext>
            </a:extLst>
          </p:cNvPr>
          <p:cNvSpPr/>
          <p:nvPr/>
        </p:nvSpPr>
        <p:spPr>
          <a:xfrm rot="1260000">
            <a:off x="2633801" y="1389940"/>
            <a:ext cx="195331" cy="463640"/>
          </a:xfrm>
          <a:prstGeom prst="rect">
            <a:avLst/>
          </a:prstGeom>
          <a:solidFill>
            <a:srgbClr val="FF8F43"/>
          </a:solidFill>
          <a:ln>
            <a:solidFill>
              <a:srgbClr val="FF8F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811015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4B00C-B19D-4091-B396-83EB3D24C888}"/>
              </a:ext>
            </a:extLst>
          </p:cNvPr>
          <p:cNvSpPr>
            <a:spLocks noGrp="1"/>
          </p:cNvSpPr>
          <p:nvPr>
            <p:ph type="title"/>
          </p:nvPr>
        </p:nvSpPr>
        <p:spPr>
          <a:xfrm>
            <a:off x="1251678" y="382385"/>
            <a:ext cx="6508691" cy="800317"/>
          </a:xfrm>
        </p:spPr>
        <p:txBody>
          <a:bodyPr>
            <a:normAutofit fontScale="90000"/>
          </a:bodyPr>
          <a:lstStyle/>
          <a:p>
            <a:r>
              <a:rPr kumimoji="1" lang="ja-JP" altLang="en-US" b="1" dirty="0">
                <a:ea typeface="メイリオ"/>
              </a:rPr>
              <a:t>１．わくわくポイント</a:t>
            </a:r>
          </a:p>
        </p:txBody>
      </p:sp>
      <p:pic>
        <p:nvPicPr>
          <p:cNvPr id="4" name="図 3">
            <a:extLst>
              <a:ext uri="{FF2B5EF4-FFF2-40B4-BE49-F238E27FC236}">
                <a16:creationId xmlns:a16="http://schemas.microsoft.com/office/drawing/2014/main" id="{83B62D45-4733-4896-BD36-B4ECBF0DE733}"/>
              </a:ext>
            </a:extLst>
          </p:cNvPr>
          <p:cNvPicPr>
            <a:picLocks noChangeAspect="1"/>
          </p:cNvPicPr>
          <p:nvPr/>
        </p:nvPicPr>
        <p:blipFill>
          <a:blip r:embed="rId2"/>
          <a:stretch>
            <a:fillRect/>
          </a:stretch>
        </p:blipFill>
        <p:spPr>
          <a:xfrm>
            <a:off x="2050642" y="1543574"/>
            <a:ext cx="8090716" cy="4551027"/>
          </a:xfrm>
          <a:prstGeom prst="rect">
            <a:avLst/>
          </a:prstGeom>
        </p:spPr>
      </p:pic>
      <p:sp>
        <p:nvSpPr>
          <p:cNvPr id="3" name="コンテンツ プレースホルダー 2">
            <a:extLst>
              <a:ext uri="{FF2B5EF4-FFF2-40B4-BE49-F238E27FC236}">
                <a16:creationId xmlns:a16="http://schemas.microsoft.com/office/drawing/2014/main" id="{3238CDA4-C9B7-48EC-9204-26C3C82B09B9}"/>
              </a:ext>
            </a:extLst>
          </p:cNvPr>
          <p:cNvSpPr>
            <a:spLocks noGrp="1"/>
          </p:cNvSpPr>
          <p:nvPr>
            <p:ph idx="1"/>
          </p:nvPr>
        </p:nvSpPr>
        <p:spPr>
          <a:xfrm>
            <a:off x="0" y="3021572"/>
            <a:ext cx="12192000" cy="1030311"/>
          </a:xfrm>
          <a:solidFill>
            <a:schemeClr val="tx1">
              <a:alpha val="23137"/>
            </a:schemeClr>
          </a:solidFill>
        </p:spPr>
        <p:txBody>
          <a:bodyPr>
            <a:normAutofit/>
          </a:bodyPr>
          <a:lstStyle/>
          <a:p>
            <a:pPr marL="0" indent="0" algn="ctr">
              <a:buNone/>
            </a:pPr>
            <a:r>
              <a:rPr kumimoji="1" lang="ja-JP" altLang="en-US" sz="5400" b="1">
                <a:solidFill>
                  <a:schemeClr val="bg1"/>
                </a:solidFill>
              </a:rPr>
              <a:t>これは何だろう？？</a:t>
            </a:r>
            <a:endParaRPr kumimoji="1" lang="en-US" altLang="ja-JP" sz="5400" b="1">
              <a:solidFill>
                <a:schemeClr val="bg1"/>
              </a:solidFill>
            </a:endParaRPr>
          </a:p>
        </p:txBody>
      </p:sp>
      <p:pic>
        <p:nvPicPr>
          <p:cNvPr id="5" name="図 4">
            <a:extLst>
              <a:ext uri="{FF2B5EF4-FFF2-40B4-BE49-F238E27FC236}">
                <a16:creationId xmlns:a16="http://schemas.microsoft.com/office/drawing/2014/main" id="{490FEA0C-9C36-45AD-8C75-62C184C08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350" y="208879"/>
            <a:ext cx="2318500" cy="1866957"/>
          </a:xfrm>
          <a:prstGeom prst="rect">
            <a:avLst/>
          </a:prstGeom>
        </p:spPr>
      </p:pic>
      <p:sp>
        <p:nvSpPr>
          <p:cNvPr id="6" name="タイトル 1">
            <a:extLst>
              <a:ext uri="{FF2B5EF4-FFF2-40B4-BE49-F238E27FC236}">
                <a16:creationId xmlns:a16="http://schemas.microsoft.com/office/drawing/2014/main" id="{57BB7C81-F4EC-4018-9B10-77AB86C2CB1A}"/>
              </a:ext>
            </a:extLst>
          </p:cNvPr>
          <p:cNvSpPr txBox="1">
            <a:spLocks/>
          </p:cNvSpPr>
          <p:nvPr/>
        </p:nvSpPr>
        <p:spPr>
          <a:xfrm rot="560165">
            <a:off x="7968117" y="463417"/>
            <a:ext cx="2318500" cy="20382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a:lstStyle>
          <a:p>
            <a:r>
              <a:rPr lang="ja-JP" altLang="en-US" sz="12500" b="1" dirty="0">
                <a:solidFill>
                  <a:srgbClr val="5B193A"/>
                </a:solidFill>
              </a:rPr>
              <a:t>色</a:t>
            </a:r>
          </a:p>
        </p:txBody>
      </p:sp>
    </p:spTree>
    <p:extLst>
      <p:ext uri="{BB962C8B-B14F-4D97-AF65-F5344CB8AC3E}">
        <p14:creationId xmlns:p14="http://schemas.microsoft.com/office/powerpoint/2010/main" val="2723421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a:extLst>
              <a:ext uri="{FF2B5EF4-FFF2-40B4-BE49-F238E27FC236}">
                <a16:creationId xmlns:a16="http://schemas.microsoft.com/office/drawing/2014/main" id="{92028978-CE20-4DF4-924A-31FF55B1B0D4}"/>
              </a:ext>
            </a:extLst>
          </p:cNvPr>
          <p:cNvSpPr>
            <a:spLocks noGrp="1"/>
          </p:cNvSpPr>
          <p:nvPr>
            <p:ph idx="1"/>
          </p:nvPr>
        </p:nvSpPr>
        <p:spPr>
          <a:xfrm>
            <a:off x="4293763" y="2913844"/>
            <a:ext cx="3604471" cy="1030311"/>
          </a:xfrm>
          <a:solidFill>
            <a:schemeClr val="tx1">
              <a:alpha val="23137"/>
            </a:schemeClr>
          </a:solidFill>
        </p:spPr>
        <p:txBody>
          <a:bodyPr>
            <a:normAutofit/>
          </a:bodyPr>
          <a:lstStyle/>
          <a:p>
            <a:pPr marL="0" indent="0" algn="ctr">
              <a:buNone/>
            </a:pPr>
            <a:r>
              <a:rPr kumimoji="1" lang="ja-JP" altLang="en-US" sz="5400" b="1">
                <a:solidFill>
                  <a:schemeClr val="bg1"/>
                </a:solidFill>
              </a:rPr>
              <a:t>動画</a:t>
            </a:r>
            <a:endParaRPr kumimoji="1" lang="en-US" altLang="ja-JP" sz="5400" b="1">
              <a:solidFill>
                <a:schemeClr val="bg1"/>
              </a:solidFill>
            </a:endParaRPr>
          </a:p>
        </p:txBody>
      </p:sp>
      <p:sp>
        <p:nvSpPr>
          <p:cNvPr id="11" name="コンテンツ プレースホルダー 2">
            <a:extLst>
              <a:ext uri="{FF2B5EF4-FFF2-40B4-BE49-F238E27FC236}">
                <a16:creationId xmlns:a16="http://schemas.microsoft.com/office/drawing/2014/main" id="{E4AF4B06-F720-444A-A71D-8D609CF65FFB}"/>
              </a:ext>
            </a:extLst>
          </p:cNvPr>
          <p:cNvSpPr txBox="1">
            <a:spLocks/>
          </p:cNvSpPr>
          <p:nvPr/>
        </p:nvSpPr>
        <p:spPr>
          <a:xfrm>
            <a:off x="0" y="4387"/>
            <a:ext cx="12192000" cy="1030311"/>
          </a:xfrm>
          <a:prstGeom prst="rect">
            <a:avLst/>
          </a:prstGeom>
          <a:solidFill>
            <a:schemeClr val="tx1">
              <a:alpha val="23137"/>
            </a:schemeClr>
          </a:solidFill>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pPr marL="0" indent="0" algn="ctr">
              <a:buFont typeface="Arial" panose="020B0604020202020204" pitchFamily="34" charset="0"/>
              <a:buNone/>
            </a:pPr>
            <a:r>
              <a:rPr lang="ja-JP" altLang="en-US" sz="5400" b="1">
                <a:solidFill>
                  <a:schemeClr val="bg1"/>
                </a:solidFill>
              </a:rPr>
              <a:t>これは何だろう？？　</a:t>
            </a:r>
            <a:r>
              <a:rPr lang="ja-JP" altLang="en-US" sz="3000" b="1">
                <a:solidFill>
                  <a:schemeClr val="bg1"/>
                </a:solidFill>
              </a:rPr>
              <a:t>アップ＋動画で見てみよう</a:t>
            </a:r>
            <a:endParaRPr lang="en-US" altLang="ja-JP" sz="5400" b="1">
              <a:solidFill>
                <a:schemeClr val="bg1"/>
              </a:solidFill>
            </a:endParaRPr>
          </a:p>
        </p:txBody>
      </p:sp>
      <p:pic>
        <p:nvPicPr>
          <p:cNvPr id="2" name="オンライン メディア 1" title="小磯パレット.mp4">
            <a:hlinkClick r:id="" action="ppaction://media"/>
            <a:extLst>
              <a:ext uri="{FF2B5EF4-FFF2-40B4-BE49-F238E27FC236}">
                <a16:creationId xmlns:a16="http://schemas.microsoft.com/office/drawing/2014/main" id="{A7E996E5-5269-D190-309E-BD3931A7BB0A}"/>
              </a:ext>
            </a:extLst>
          </p:cNvPr>
          <p:cNvPicPr>
            <a:picLocks noRot="1" noChangeAspect="1"/>
          </p:cNvPicPr>
          <p:nvPr>
            <a:videoFile r:link="rId1"/>
          </p:nvPr>
        </p:nvPicPr>
        <p:blipFill>
          <a:blip r:embed="rId3"/>
          <a:stretch>
            <a:fillRect/>
          </a:stretch>
        </p:blipFill>
        <p:spPr>
          <a:xfrm>
            <a:off x="1028700" y="1036721"/>
            <a:ext cx="10244889" cy="5807241"/>
          </a:xfrm>
          <a:prstGeom prst="rect">
            <a:avLst/>
          </a:prstGeom>
        </p:spPr>
      </p:pic>
    </p:spTree>
    <p:extLst>
      <p:ext uri="{BB962C8B-B14F-4D97-AF65-F5344CB8AC3E}">
        <p14:creationId xmlns:p14="http://schemas.microsoft.com/office/powerpoint/2010/main" val="3392989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4B00C-B19D-4091-B396-83EB3D24C888}"/>
              </a:ext>
            </a:extLst>
          </p:cNvPr>
          <p:cNvSpPr>
            <a:spLocks noGrp="1"/>
          </p:cNvSpPr>
          <p:nvPr>
            <p:ph type="title"/>
          </p:nvPr>
        </p:nvSpPr>
        <p:spPr>
          <a:xfrm>
            <a:off x="877283" y="148104"/>
            <a:ext cx="12342328" cy="1158182"/>
          </a:xfrm>
        </p:spPr>
        <p:txBody>
          <a:bodyPr>
            <a:normAutofit/>
          </a:bodyPr>
          <a:lstStyle/>
          <a:p>
            <a:r>
              <a:rPr kumimoji="1" lang="ja-JP" altLang="en-US" b="1" dirty="0">
                <a:ea typeface="メイリオ"/>
              </a:rPr>
              <a:t>１．わくわくポイント　　</a:t>
            </a:r>
            <a:r>
              <a:rPr lang="ja-JP" altLang="en-US" b="1" dirty="0">
                <a:ea typeface="メイリオ"/>
              </a:rPr>
              <a:t>（答え）</a:t>
            </a:r>
            <a:endParaRPr kumimoji="1" lang="ja-JP" altLang="en-US" b="1" dirty="0"/>
          </a:p>
        </p:txBody>
      </p:sp>
      <p:sp>
        <p:nvSpPr>
          <p:cNvPr id="3" name="コンテンツ プレースホルダー 2">
            <a:extLst>
              <a:ext uri="{FF2B5EF4-FFF2-40B4-BE49-F238E27FC236}">
                <a16:creationId xmlns:a16="http://schemas.microsoft.com/office/drawing/2014/main" id="{3238CDA4-C9B7-48EC-9204-26C3C82B09B9}"/>
              </a:ext>
            </a:extLst>
          </p:cNvPr>
          <p:cNvSpPr>
            <a:spLocks noGrp="1"/>
          </p:cNvSpPr>
          <p:nvPr>
            <p:ph idx="1"/>
          </p:nvPr>
        </p:nvSpPr>
        <p:spPr>
          <a:xfrm>
            <a:off x="8449469" y="4565643"/>
            <a:ext cx="3747283" cy="2292854"/>
          </a:xfrm>
          <a:solidFill>
            <a:schemeClr val="tx1">
              <a:alpha val="23137"/>
            </a:schemeClr>
          </a:solidFill>
        </p:spPr>
        <p:txBody>
          <a:bodyPr vert="horz" lIns="91440" tIns="45720" rIns="91440" bIns="45720" rtlCol="0" anchor="t">
            <a:normAutofit/>
          </a:bodyPr>
          <a:lstStyle/>
          <a:p>
            <a:pPr marL="0" indent="0" algn="ctr">
              <a:buNone/>
            </a:pPr>
            <a:r>
              <a:rPr lang="ja-JP" altLang="en-US" sz="5400" b="1">
                <a:solidFill>
                  <a:schemeClr val="bg1"/>
                </a:solidFill>
                <a:ea typeface="メイリオ"/>
              </a:rPr>
              <a:t>小磯さんの</a:t>
            </a:r>
            <a:endParaRPr lang="ja-JP">
              <a:solidFill>
                <a:schemeClr val="bg1"/>
              </a:solidFill>
            </a:endParaRPr>
          </a:p>
          <a:p>
            <a:pPr marL="0" indent="0" algn="ctr">
              <a:buNone/>
            </a:pPr>
            <a:r>
              <a:rPr lang="ja-JP" altLang="en-US" sz="5400" b="1">
                <a:solidFill>
                  <a:schemeClr val="bg1"/>
                </a:solidFill>
                <a:ea typeface="メイリオ"/>
              </a:rPr>
              <a:t>パレット</a:t>
            </a:r>
            <a:r>
              <a:rPr kumimoji="1" lang="ja-JP" altLang="en-US" sz="5400" b="1">
                <a:solidFill>
                  <a:schemeClr val="bg1"/>
                </a:solidFill>
                <a:ea typeface="メイリオ"/>
              </a:rPr>
              <a:t>！</a:t>
            </a:r>
            <a:endParaRPr lang="ja-JP">
              <a:solidFill>
                <a:schemeClr val="bg1"/>
              </a:solidFill>
            </a:endParaRPr>
          </a:p>
        </p:txBody>
      </p:sp>
      <p:pic>
        <p:nvPicPr>
          <p:cNvPr id="7" name="図 6">
            <a:extLst>
              <a:ext uri="{FF2B5EF4-FFF2-40B4-BE49-F238E27FC236}">
                <a16:creationId xmlns:a16="http://schemas.microsoft.com/office/drawing/2014/main" id="{7B54EA7A-1FEA-5E1B-ECB5-7A04B1424254}"/>
              </a:ext>
            </a:extLst>
          </p:cNvPr>
          <p:cNvPicPr>
            <a:picLocks noChangeAspect="1"/>
          </p:cNvPicPr>
          <p:nvPr/>
        </p:nvPicPr>
        <p:blipFill>
          <a:blip r:embed="rId2"/>
          <a:stretch>
            <a:fillRect/>
          </a:stretch>
        </p:blipFill>
        <p:spPr>
          <a:xfrm>
            <a:off x="426202" y="1084881"/>
            <a:ext cx="7865391" cy="5773119"/>
          </a:xfrm>
          <a:prstGeom prst="rect">
            <a:avLst/>
          </a:prstGeom>
        </p:spPr>
      </p:pic>
      <p:pic>
        <p:nvPicPr>
          <p:cNvPr id="4" name="図 3">
            <a:extLst>
              <a:ext uri="{FF2B5EF4-FFF2-40B4-BE49-F238E27FC236}">
                <a16:creationId xmlns:a16="http://schemas.microsoft.com/office/drawing/2014/main" id="{803ABA02-D520-40A1-BCB0-4CCDF9156F7A}"/>
              </a:ext>
            </a:extLst>
          </p:cNvPr>
          <p:cNvPicPr>
            <a:picLocks noChangeAspect="1"/>
          </p:cNvPicPr>
          <p:nvPr/>
        </p:nvPicPr>
        <p:blipFill>
          <a:blip r:embed="rId3"/>
          <a:stretch>
            <a:fillRect/>
          </a:stretch>
        </p:blipFill>
        <p:spPr>
          <a:xfrm>
            <a:off x="7491548" y="0"/>
            <a:ext cx="2316681" cy="1871634"/>
          </a:xfrm>
          <a:prstGeom prst="rect">
            <a:avLst/>
          </a:prstGeom>
        </p:spPr>
      </p:pic>
      <p:sp>
        <p:nvSpPr>
          <p:cNvPr id="5" name="タイトル 1">
            <a:extLst>
              <a:ext uri="{FF2B5EF4-FFF2-40B4-BE49-F238E27FC236}">
                <a16:creationId xmlns:a16="http://schemas.microsoft.com/office/drawing/2014/main" id="{0F11F4F6-0D17-42A4-9020-06E823B4F168}"/>
              </a:ext>
            </a:extLst>
          </p:cNvPr>
          <p:cNvSpPr txBox="1">
            <a:spLocks/>
          </p:cNvSpPr>
          <p:nvPr/>
        </p:nvSpPr>
        <p:spPr>
          <a:xfrm rot="560165">
            <a:off x="7712698" y="270412"/>
            <a:ext cx="2318500" cy="20382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a:lstStyle>
          <a:p>
            <a:r>
              <a:rPr lang="ja-JP" altLang="en-US" sz="12500" b="1" dirty="0">
                <a:solidFill>
                  <a:srgbClr val="5B193A"/>
                </a:solidFill>
              </a:rPr>
              <a:t>色</a:t>
            </a:r>
          </a:p>
        </p:txBody>
      </p:sp>
    </p:spTree>
    <p:extLst>
      <p:ext uri="{BB962C8B-B14F-4D97-AF65-F5344CB8AC3E}">
        <p14:creationId xmlns:p14="http://schemas.microsoft.com/office/powerpoint/2010/main" val="41889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2459BB1-789D-40FC-875A-BCDD8D382A9B}"/>
              </a:ext>
            </a:extLst>
          </p:cNvPr>
          <p:cNvSpPr>
            <a:spLocks noGrp="1"/>
          </p:cNvSpPr>
          <p:nvPr>
            <p:ph idx="1"/>
          </p:nvPr>
        </p:nvSpPr>
        <p:spPr>
          <a:xfrm>
            <a:off x="8450877" y="3937098"/>
            <a:ext cx="3551260" cy="4504613"/>
          </a:xfrm>
        </p:spPr>
        <p:txBody>
          <a:bodyPr>
            <a:normAutofit/>
          </a:bodyPr>
          <a:lstStyle/>
          <a:p>
            <a:pPr marL="0" indent="0" algn="ctr">
              <a:buNone/>
            </a:pPr>
            <a:r>
              <a:rPr kumimoji="1" lang="ja-JP" altLang="en-US" dirty="0"/>
              <a:t>小磯さんの作品には</a:t>
            </a:r>
            <a:endParaRPr kumimoji="1" lang="en-US" altLang="ja-JP" dirty="0"/>
          </a:p>
          <a:p>
            <a:pPr marL="0" indent="0" algn="ctr">
              <a:buNone/>
            </a:pPr>
            <a:r>
              <a:rPr lang="ja-JP" altLang="en-US" dirty="0"/>
              <a:t>たくさんの</a:t>
            </a:r>
            <a:r>
              <a:rPr kumimoji="1" lang="ja-JP" altLang="en-US" dirty="0"/>
              <a:t> 柄 が登場します</a:t>
            </a:r>
            <a:endParaRPr kumimoji="1" lang="en-US" altLang="ja-JP" dirty="0"/>
          </a:p>
          <a:p>
            <a:pPr marL="0" indent="0" algn="ctr">
              <a:buNone/>
            </a:pPr>
            <a:r>
              <a:rPr kumimoji="1" lang="ja-JP" altLang="en-US" dirty="0"/>
              <a:t>これらの柄はどの作品に</a:t>
            </a:r>
            <a:endParaRPr kumimoji="1" lang="en-US" altLang="ja-JP" dirty="0"/>
          </a:p>
          <a:p>
            <a:pPr marL="0" indent="0" algn="ctr">
              <a:buNone/>
            </a:pPr>
            <a:r>
              <a:rPr kumimoji="1" lang="ja-JP" altLang="en-US" dirty="0"/>
              <a:t>登場するでしょう</a:t>
            </a:r>
            <a:r>
              <a:rPr kumimoji="1" lang="ja-JP" altLang="en-US" dirty="0" smtClean="0"/>
              <a:t>？</a:t>
            </a:r>
            <a:endParaRPr lang="en-US" altLang="ja-JP" dirty="0"/>
          </a:p>
          <a:p>
            <a:pPr marL="0" indent="0" algn="ctr">
              <a:buNone/>
            </a:pPr>
            <a:r>
              <a:rPr kumimoji="1" lang="ja-JP" altLang="en-US" dirty="0" smtClean="0"/>
              <a:t>似た柄を作品の中で</a:t>
            </a:r>
            <a:endParaRPr kumimoji="1" lang="en-US" altLang="ja-JP" dirty="0" smtClean="0"/>
          </a:p>
          <a:p>
            <a:pPr marL="0" indent="0" algn="ctr">
              <a:buNone/>
            </a:pPr>
            <a:r>
              <a:rPr kumimoji="1" lang="ja-JP" altLang="en-US" dirty="0" smtClean="0"/>
              <a:t>探して</a:t>
            </a:r>
            <a:r>
              <a:rPr kumimoji="1" lang="ja-JP" altLang="en-US" dirty="0"/>
              <a:t>みましょう！</a:t>
            </a:r>
            <a:endParaRPr kumimoji="1" lang="en-US" altLang="ja-JP" dirty="0"/>
          </a:p>
        </p:txBody>
      </p:sp>
      <p:sp>
        <p:nvSpPr>
          <p:cNvPr id="4" name="タイトル 1">
            <a:extLst>
              <a:ext uri="{FF2B5EF4-FFF2-40B4-BE49-F238E27FC236}">
                <a16:creationId xmlns:a16="http://schemas.microsoft.com/office/drawing/2014/main" id="{EC07EF08-CC56-4D42-B044-F66F0BCFC936}"/>
              </a:ext>
            </a:extLst>
          </p:cNvPr>
          <p:cNvSpPr txBox="1">
            <a:spLocks/>
          </p:cNvSpPr>
          <p:nvPr/>
        </p:nvSpPr>
        <p:spPr>
          <a:xfrm>
            <a:off x="1086726" y="777049"/>
            <a:ext cx="10178322" cy="9713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5100" b="1" i="0" u="none" strike="noStrike" kern="1200" cap="all" spc="200" normalizeH="0" baseline="0" noProof="0" dirty="0">
                <a:ln>
                  <a:noFill/>
                </a:ln>
                <a:solidFill>
                  <a:srgbClr val="171312"/>
                </a:solidFill>
                <a:effectLst/>
                <a:uLnTx/>
                <a:uFillTx/>
                <a:latin typeface="Impact" panose="020B0806030902050204"/>
                <a:ea typeface="メイリオ"/>
                <a:cs typeface="+mj-cs"/>
              </a:rPr>
              <a:t>１．わくわくポイント</a:t>
            </a:r>
          </a:p>
        </p:txBody>
      </p:sp>
      <p:sp>
        <p:nvSpPr>
          <p:cNvPr id="5" name="吹き出し: 角を丸めた四角形 4">
            <a:extLst>
              <a:ext uri="{FF2B5EF4-FFF2-40B4-BE49-F238E27FC236}">
                <a16:creationId xmlns:a16="http://schemas.microsoft.com/office/drawing/2014/main" id="{7DBAB721-B270-448E-9E3B-184DC511F878}"/>
              </a:ext>
            </a:extLst>
          </p:cNvPr>
          <p:cNvSpPr/>
          <p:nvPr/>
        </p:nvSpPr>
        <p:spPr>
          <a:xfrm>
            <a:off x="8582288" y="2163513"/>
            <a:ext cx="3636936" cy="829116"/>
          </a:xfrm>
          <a:prstGeom prst="wedgeRoundRectCallout">
            <a:avLst>
              <a:gd name="adj1" fmla="val -19042"/>
              <a:gd name="adj2" fmla="val 361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Gill Sans MT" panose="020B0502020104020203"/>
                <a:ea typeface="メイリオ" panose="020B0604030504040204" pitchFamily="50" charset="-128"/>
                <a:cs typeface="+mn-cs"/>
              </a:rPr>
              <a:t>ワークシートを使ってみよう！</a:t>
            </a:r>
          </a:p>
        </p:txBody>
      </p:sp>
      <p:pic>
        <p:nvPicPr>
          <p:cNvPr id="7" name="図 6" descr="図形, 背景パターン&#10;&#10;自動的に生成された説明">
            <a:extLst>
              <a:ext uri="{FF2B5EF4-FFF2-40B4-BE49-F238E27FC236}">
                <a16:creationId xmlns:a16="http://schemas.microsoft.com/office/drawing/2014/main" id="{A2135CF7-0A78-4B0B-9AD3-CB9A0B8BE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232" y="2037245"/>
            <a:ext cx="2193301" cy="2253582"/>
          </a:xfrm>
          <a:prstGeom prst="rect">
            <a:avLst/>
          </a:prstGeom>
        </p:spPr>
      </p:pic>
      <p:pic>
        <p:nvPicPr>
          <p:cNvPr id="9" name="図 8" descr="背景パターン&#10;&#10;自動的に生成された説明">
            <a:extLst>
              <a:ext uri="{FF2B5EF4-FFF2-40B4-BE49-F238E27FC236}">
                <a16:creationId xmlns:a16="http://schemas.microsoft.com/office/drawing/2014/main" id="{29AF43F0-AC34-473A-AAF8-39A1A9B44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87629"/>
            <a:ext cx="2318500" cy="2318500"/>
          </a:xfrm>
          <a:prstGeom prst="rect">
            <a:avLst/>
          </a:prstGeom>
        </p:spPr>
      </p:pic>
      <p:pic>
        <p:nvPicPr>
          <p:cNvPr id="11" name="図 10" descr="背景パターン&#10;&#10;自動的に生成された説明">
            <a:extLst>
              <a:ext uri="{FF2B5EF4-FFF2-40B4-BE49-F238E27FC236}">
                <a16:creationId xmlns:a16="http://schemas.microsoft.com/office/drawing/2014/main" id="{44FF76BF-FCF3-4418-9FF2-1523AF9EB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1079" y="4440409"/>
            <a:ext cx="2290678" cy="2253582"/>
          </a:xfrm>
          <a:prstGeom prst="rect">
            <a:avLst/>
          </a:prstGeom>
        </p:spPr>
      </p:pic>
      <p:pic>
        <p:nvPicPr>
          <p:cNvPr id="13" name="図 12" descr="背景パターン&#10;&#10;自動的に生成された説明">
            <a:extLst>
              <a:ext uri="{FF2B5EF4-FFF2-40B4-BE49-F238E27FC236}">
                <a16:creationId xmlns:a16="http://schemas.microsoft.com/office/drawing/2014/main" id="{E3A48D1F-A6D8-4C2A-8A81-4AA5DE04D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2311" y="4407950"/>
            <a:ext cx="2318500" cy="2318500"/>
          </a:xfrm>
          <a:prstGeom prst="rect">
            <a:avLst/>
          </a:prstGeom>
        </p:spPr>
      </p:pic>
      <p:pic>
        <p:nvPicPr>
          <p:cNvPr id="15" name="図 14" descr="背景パターン&#10;&#10;自動的に生成された説明">
            <a:extLst>
              <a:ext uri="{FF2B5EF4-FFF2-40B4-BE49-F238E27FC236}">
                <a16:creationId xmlns:a16="http://schemas.microsoft.com/office/drawing/2014/main" id="{D37541CA-960D-4BAA-B009-B4A00581BD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9293" y="4472868"/>
            <a:ext cx="2290678" cy="2253582"/>
          </a:xfrm>
          <a:prstGeom prst="rect">
            <a:avLst/>
          </a:prstGeom>
        </p:spPr>
      </p:pic>
      <p:pic>
        <p:nvPicPr>
          <p:cNvPr id="17" name="図 16" descr="背景パターン&#10;&#10;自動的に生成された説明">
            <a:extLst>
              <a:ext uri="{FF2B5EF4-FFF2-40B4-BE49-F238E27FC236}">
                <a16:creationId xmlns:a16="http://schemas.microsoft.com/office/drawing/2014/main" id="{F6CA761C-B6C2-4602-B254-A72011CA2E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726" y="2037245"/>
            <a:ext cx="2318500" cy="2318500"/>
          </a:xfrm>
          <a:prstGeom prst="rect">
            <a:avLst/>
          </a:prstGeom>
        </p:spPr>
      </p:pic>
      <p:pic>
        <p:nvPicPr>
          <p:cNvPr id="12" name="図 11">
            <a:extLst>
              <a:ext uri="{FF2B5EF4-FFF2-40B4-BE49-F238E27FC236}">
                <a16:creationId xmlns:a16="http://schemas.microsoft.com/office/drawing/2014/main" id="{21B3560D-7642-4D1B-A015-DBA7CAFA11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5350" y="208879"/>
            <a:ext cx="2318500" cy="1866957"/>
          </a:xfrm>
          <a:prstGeom prst="rect">
            <a:avLst/>
          </a:prstGeom>
        </p:spPr>
      </p:pic>
      <p:sp>
        <p:nvSpPr>
          <p:cNvPr id="2" name="タイトル 1">
            <a:extLst>
              <a:ext uri="{FF2B5EF4-FFF2-40B4-BE49-F238E27FC236}">
                <a16:creationId xmlns:a16="http://schemas.microsoft.com/office/drawing/2014/main" id="{C74C31DB-3805-46EE-9292-AE404412A4B3}"/>
              </a:ext>
            </a:extLst>
          </p:cNvPr>
          <p:cNvSpPr>
            <a:spLocks noGrp="1"/>
          </p:cNvSpPr>
          <p:nvPr>
            <p:ph type="title"/>
          </p:nvPr>
        </p:nvSpPr>
        <p:spPr>
          <a:xfrm rot="560165">
            <a:off x="7968117" y="463417"/>
            <a:ext cx="2318500" cy="2038281"/>
          </a:xfrm>
        </p:spPr>
        <p:txBody>
          <a:bodyPr>
            <a:noAutofit/>
          </a:bodyPr>
          <a:lstStyle/>
          <a:p>
            <a:r>
              <a:rPr kumimoji="1" lang="ja-JP" altLang="en-US" sz="12500" b="1" dirty="0">
                <a:solidFill>
                  <a:srgbClr val="5B193A"/>
                </a:solidFill>
              </a:rPr>
              <a:t>柄</a:t>
            </a:r>
          </a:p>
        </p:txBody>
      </p:sp>
    </p:spTree>
    <p:extLst>
      <p:ext uri="{BB962C8B-B14F-4D97-AF65-F5344CB8AC3E}">
        <p14:creationId xmlns:p14="http://schemas.microsoft.com/office/powerpoint/2010/main" val="499081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C07EF08-CC56-4D42-B044-F66F0BCFC936}"/>
              </a:ext>
            </a:extLst>
          </p:cNvPr>
          <p:cNvSpPr txBox="1">
            <a:spLocks/>
          </p:cNvSpPr>
          <p:nvPr/>
        </p:nvSpPr>
        <p:spPr>
          <a:xfrm>
            <a:off x="1006839" y="420836"/>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a:lstStyle>
          <a:p>
            <a:r>
              <a:rPr lang="ja-JP" altLang="en-US" b="1" dirty="0">
                <a:ea typeface="メイリオ"/>
              </a:rPr>
              <a:t>１．わくわくポイント</a:t>
            </a:r>
          </a:p>
        </p:txBody>
      </p:sp>
      <p:sp>
        <p:nvSpPr>
          <p:cNvPr id="7" name="吹き出し: 角を丸めた四角形 6">
            <a:extLst>
              <a:ext uri="{FF2B5EF4-FFF2-40B4-BE49-F238E27FC236}">
                <a16:creationId xmlns:a16="http://schemas.microsoft.com/office/drawing/2014/main" id="{46237FFF-0D74-4D35-9EF2-0E1527238B2B}"/>
              </a:ext>
            </a:extLst>
          </p:cNvPr>
          <p:cNvSpPr/>
          <p:nvPr/>
        </p:nvSpPr>
        <p:spPr>
          <a:xfrm>
            <a:off x="8539566" y="2217509"/>
            <a:ext cx="3652434" cy="829116"/>
          </a:xfrm>
          <a:prstGeom prst="wedgeRoundRectCallout">
            <a:avLst>
              <a:gd name="adj1" fmla="val -19042"/>
              <a:gd name="adj2" fmla="val 361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ワークシートを使ってみよう！</a:t>
            </a:r>
          </a:p>
        </p:txBody>
      </p:sp>
      <p:pic>
        <p:nvPicPr>
          <p:cNvPr id="1026" name="Picture 2">
            <a:extLst>
              <a:ext uri="{FF2B5EF4-FFF2-40B4-BE49-F238E27FC236}">
                <a16:creationId xmlns:a16="http://schemas.microsoft.com/office/drawing/2014/main" id="{53A0A9A6-2BBD-4164-800D-3A2ECAEFF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637" y="1398119"/>
            <a:ext cx="6869630" cy="5152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53D1495F-6693-4047-824A-68EB61843C9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51751" y="4475667"/>
            <a:ext cx="1803954" cy="3290454"/>
          </a:xfrm>
          <a:prstGeom prst="rect">
            <a:avLst/>
          </a:prstGeom>
        </p:spPr>
      </p:pic>
      <p:pic>
        <p:nvPicPr>
          <p:cNvPr id="18" name="図 17">
            <a:extLst>
              <a:ext uri="{FF2B5EF4-FFF2-40B4-BE49-F238E27FC236}">
                <a16:creationId xmlns:a16="http://schemas.microsoft.com/office/drawing/2014/main" id="{07ADF351-2633-4D93-A9A9-377D1F76D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9647" y="198773"/>
            <a:ext cx="2318500" cy="1866957"/>
          </a:xfrm>
          <a:prstGeom prst="rect">
            <a:avLst/>
          </a:prstGeom>
        </p:spPr>
      </p:pic>
      <p:sp>
        <p:nvSpPr>
          <p:cNvPr id="19" name="タイトル 1">
            <a:extLst>
              <a:ext uri="{FF2B5EF4-FFF2-40B4-BE49-F238E27FC236}">
                <a16:creationId xmlns:a16="http://schemas.microsoft.com/office/drawing/2014/main" id="{D191F63D-776B-4370-B458-BC81BC34F915}"/>
              </a:ext>
            </a:extLst>
          </p:cNvPr>
          <p:cNvSpPr>
            <a:spLocks noGrp="1"/>
          </p:cNvSpPr>
          <p:nvPr>
            <p:ph type="title"/>
          </p:nvPr>
        </p:nvSpPr>
        <p:spPr>
          <a:xfrm rot="560165">
            <a:off x="8003852" y="468886"/>
            <a:ext cx="2176787" cy="2038281"/>
          </a:xfrm>
        </p:spPr>
        <p:txBody>
          <a:bodyPr>
            <a:noAutofit/>
          </a:bodyPr>
          <a:lstStyle/>
          <a:p>
            <a:r>
              <a:rPr kumimoji="1" lang="ja-JP" altLang="en-US" sz="12500" b="1" dirty="0">
                <a:solidFill>
                  <a:srgbClr val="5B193A"/>
                </a:solidFill>
              </a:rPr>
              <a:t>推</a:t>
            </a:r>
          </a:p>
        </p:txBody>
      </p:sp>
      <p:sp>
        <p:nvSpPr>
          <p:cNvPr id="17" name="吹き出し: 角を丸めた四角形 16">
            <a:extLst>
              <a:ext uri="{FF2B5EF4-FFF2-40B4-BE49-F238E27FC236}">
                <a16:creationId xmlns:a16="http://schemas.microsoft.com/office/drawing/2014/main" id="{F163C7A4-7B9D-46B7-90A9-9225D4D618D7}"/>
              </a:ext>
            </a:extLst>
          </p:cNvPr>
          <p:cNvSpPr/>
          <p:nvPr/>
        </p:nvSpPr>
        <p:spPr>
          <a:xfrm>
            <a:off x="8564412" y="3263804"/>
            <a:ext cx="3067580" cy="1095143"/>
          </a:xfrm>
          <a:prstGeom prst="wedgeRoundRectCallout">
            <a:avLst>
              <a:gd name="adj1" fmla="val 3602"/>
              <a:gd name="adj2" fmla="val 76311"/>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400" b="1" dirty="0"/>
              <a:t>この中に</a:t>
            </a:r>
            <a:endParaRPr kumimoji="1" lang="en-US" altLang="ja-JP" sz="2400" b="1" dirty="0"/>
          </a:p>
          <a:p>
            <a:pPr algn="ctr"/>
            <a:r>
              <a:rPr kumimoji="1" lang="ja-JP" altLang="en-US" sz="2400" b="1" dirty="0"/>
              <a:t>ヒントがあるよ！</a:t>
            </a:r>
            <a:endParaRPr kumimoji="1" lang="en-US" altLang="ja-JP" sz="2400" b="1" dirty="0"/>
          </a:p>
        </p:txBody>
      </p:sp>
    </p:spTree>
    <p:extLst>
      <p:ext uri="{BB962C8B-B14F-4D97-AF65-F5344CB8AC3E}">
        <p14:creationId xmlns:p14="http://schemas.microsoft.com/office/powerpoint/2010/main" val="3316613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E735FAE4-A985-4D69-9AC1-6555C1723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647" y="198773"/>
            <a:ext cx="2318500" cy="1866957"/>
          </a:xfrm>
          <a:prstGeom prst="rect">
            <a:avLst/>
          </a:prstGeom>
        </p:spPr>
      </p:pic>
      <p:sp>
        <p:nvSpPr>
          <p:cNvPr id="4" name="タイトル 1">
            <a:extLst>
              <a:ext uri="{FF2B5EF4-FFF2-40B4-BE49-F238E27FC236}">
                <a16:creationId xmlns:a16="http://schemas.microsoft.com/office/drawing/2014/main" id="{EC07EF08-CC56-4D42-B044-F66F0BCFC936}"/>
              </a:ext>
            </a:extLst>
          </p:cNvPr>
          <p:cNvSpPr txBox="1">
            <a:spLocks/>
          </p:cNvSpPr>
          <p:nvPr/>
        </p:nvSpPr>
        <p:spPr>
          <a:xfrm>
            <a:off x="1006839" y="420836"/>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a:lstStyle>
          <a:p>
            <a:r>
              <a:rPr lang="ja-JP" altLang="en-US" b="1" dirty="0"/>
              <a:t>１．わくわくポイント</a:t>
            </a:r>
          </a:p>
        </p:txBody>
      </p:sp>
      <p:sp>
        <p:nvSpPr>
          <p:cNvPr id="7" name="吹き出し: 角を丸めた四角形 6">
            <a:extLst>
              <a:ext uri="{FF2B5EF4-FFF2-40B4-BE49-F238E27FC236}">
                <a16:creationId xmlns:a16="http://schemas.microsoft.com/office/drawing/2014/main" id="{46237FFF-0D74-4D35-9EF2-0E1527238B2B}"/>
              </a:ext>
            </a:extLst>
          </p:cNvPr>
          <p:cNvSpPr/>
          <p:nvPr/>
        </p:nvSpPr>
        <p:spPr>
          <a:xfrm>
            <a:off x="8502739" y="2163656"/>
            <a:ext cx="3652434" cy="829116"/>
          </a:xfrm>
          <a:prstGeom prst="wedgeRoundRectCallout">
            <a:avLst>
              <a:gd name="adj1" fmla="val -19042"/>
              <a:gd name="adj2" fmla="val 361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ワークシートを使ってみよう！</a:t>
            </a:r>
          </a:p>
        </p:txBody>
      </p:sp>
      <p:pic>
        <p:nvPicPr>
          <p:cNvPr id="9" name="Picture 2">
            <a:extLst>
              <a:ext uri="{FF2B5EF4-FFF2-40B4-BE49-F238E27FC236}">
                <a16:creationId xmlns:a16="http://schemas.microsoft.com/office/drawing/2014/main" id="{41D2D20A-F5D1-4D1C-B536-957A5D9E3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279" y="1173700"/>
            <a:ext cx="7044618" cy="5283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楕円 4">
            <a:extLst>
              <a:ext uri="{FF2B5EF4-FFF2-40B4-BE49-F238E27FC236}">
                <a16:creationId xmlns:a16="http://schemas.microsoft.com/office/drawing/2014/main" id="{EB0EA4E1-8910-467F-8CCB-2FA68A4F7BA5}"/>
              </a:ext>
            </a:extLst>
          </p:cNvPr>
          <p:cNvSpPr/>
          <p:nvPr/>
        </p:nvSpPr>
        <p:spPr>
          <a:xfrm>
            <a:off x="4452746" y="3052568"/>
            <a:ext cx="1477246" cy="1492131"/>
          </a:xfrm>
          <a:prstGeom prst="ellipse">
            <a:avLst/>
          </a:prstGeom>
          <a:noFill/>
          <a:ln w="180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屋内, テーブル, 座る, 椅子 が含まれている画像&#10;&#10;自動的に生成された説明">
            <a:extLst>
              <a:ext uri="{FF2B5EF4-FFF2-40B4-BE49-F238E27FC236}">
                <a16:creationId xmlns:a16="http://schemas.microsoft.com/office/drawing/2014/main" id="{A85FEFB9-3B3E-4EB2-8308-2A86130689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38424" y="1131809"/>
            <a:ext cx="7100473" cy="5325355"/>
          </a:xfrm>
          <a:prstGeom prst="rect">
            <a:avLst/>
          </a:prstGeom>
          <a:ln>
            <a:noFill/>
          </a:ln>
          <a:effectLst>
            <a:softEdge rad="112500"/>
          </a:effectLst>
        </p:spPr>
      </p:pic>
      <p:sp>
        <p:nvSpPr>
          <p:cNvPr id="13" name="コンテンツ プレースホルダー 2">
            <a:extLst>
              <a:ext uri="{FF2B5EF4-FFF2-40B4-BE49-F238E27FC236}">
                <a16:creationId xmlns:a16="http://schemas.microsoft.com/office/drawing/2014/main" id="{5E1C0C34-AB06-43E8-A576-CF654C4EEE27}"/>
              </a:ext>
            </a:extLst>
          </p:cNvPr>
          <p:cNvSpPr>
            <a:spLocks noGrp="1"/>
          </p:cNvSpPr>
          <p:nvPr>
            <p:ph idx="1"/>
          </p:nvPr>
        </p:nvSpPr>
        <p:spPr>
          <a:xfrm rot="979233">
            <a:off x="439435" y="3939246"/>
            <a:ext cx="5177866" cy="2236292"/>
          </a:xfrm>
          <a:noFill/>
          <a:ln>
            <a:noFill/>
          </a:ln>
        </p:spPr>
        <p:txBody>
          <a:bodyPr>
            <a:normAutofit/>
          </a:bodyPr>
          <a:lstStyle/>
          <a:p>
            <a:pPr marL="0" indent="0" algn="ctr">
              <a:buNone/>
            </a:pPr>
            <a:r>
              <a:rPr kumimoji="1" lang="ja-JP" altLang="en-US" sz="5400" b="1" dirty="0">
                <a:solidFill>
                  <a:schemeClr val="bg1"/>
                </a:solidFill>
              </a:rPr>
              <a:t>リュート君</a:t>
            </a:r>
            <a:endParaRPr kumimoji="1" lang="en-US" altLang="ja-JP" sz="5400" b="1" dirty="0">
              <a:solidFill>
                <a:schemeClr val="bg1"/>
              </a:solidFill>
            </a:endParaRPr>
          </a:p>
          <a:p>
            <a:pPr marL="0" indent="0" algn="ctr">
              <a:buNone/>
            </a:pPr>
            <a:r>
              <a:rPr kumimoji="1" lang="ja-JP" altLang="en-US" sz="5400" b="1" dirty="0">
                <a:solidFill>
                  <a:schemeClr val="bg1"/>
                </a:solidFill>
              </a:rPr>
              <a:t>ミッケ！！</a:t>
            </a:r>
            <a:endParaRPr kumimoji="1" lang="en-US" altLang="ja-JP" sz="5400" b="1" dirty="0">
              <a:solidFill>
                <a:schemeClr val="bg1"/>
              </a:solidFill>
            </a:endParaRPr>
          </a:p>
        </p:txBody>
      </p:sp>
      <p:sp>
        <p:nvSpPr>
          <p:cNvPr id="10" name="コンテンツ プレースホルダー 2">
            <a:extLst>
              <a:ext uri="{FF2B5EF4-FFF2-40B4-BE49-F238E27FC236}">
                <a16:creationId xmlns:a16="http://schemas.microsoft.com/office/drawing/2014/main" id="{8E554A3B-ED0E-414D-905A-E22BE76B03E7}"/>
              </a:ext>
            </a:extLst>
          </p:cNvPr>
          <p:cNvSpPr txBox="1">
            <a:spLocks/>
          </p:cNvSpPr>
          <p:nvPr/>
        </p:nvSpPr>
        <p:spPr>
          <a:xfrm>
            <a:off x="8450877" y="3937099"/>
            <a:ext cx="3551260" cy="252006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pPr marL="0" indent="0" algn="ctr">
              <a:buNone/>
            </a:pPr>
            <a:r>
              <a:rPr lang="ja-JP" altLang="en-US" dirty="0"/>
              <a:t>小磯さん</a:t>
            </a:r>
            <a:endParaRPr lang="en-US" altLang="ja-JP" dirty="0"/>
          </a:p>
          <a:p>
            <a:pPr marL="0" indent="0" algn="ctr">
              <a:buNone/>
            </a:pPr>
            <a:r>
              <a:rPr lang="ja-JP" altLang="en-US" dirty="0"/>
              <a:t>お気に入りの楽器リュートは作品に何度も登場します。</a:t>
            </a:r>
            <a:endParaRPr lang="en-US" altLang="ja-JP" dirty="0"/>
          </a:p>
          <a:p>
            <a:pPr marL="0" indent="0" algn="ctr">
              <a:buNone/>
            </a:pPr>
            <a:r>
              <a:rPr lang="ja-JP" altLang="en-US" dirty="0"/>
              <a:t>どのように描かれているのか鑑賞してみましょう！</a:t>
            </a:r>
            <a:endParaRPr lang="en-US" altLang="ja-JP" dirty="0"/>
          </a:p>
        </p:txBody>
      </p:sp>
      <p:sp>
        <p:nvSpPr>
          <p:cNvPr id="11" name="タイトル 1">
            <a:extLst>
              <a:ext uri="{FF2B5EF4-FFF2-40B4-BE49-F238E27FC236}">
                <a16:creationId xmlns:a16="http://schemas.microsoft.com/office/drawing/2014/main" id="{DBB352A7-4092-49A6-B123-6389724CE92C}"/>
              </a:ext>
            </a:extLst>
          </p:cNvPr>
          <p:cNvSpPr>
            <a:spLocks noGrp="1"/>
          </p:cNvSpPr>
          <p:nvPr>
            <p:ph type="title"/>
          </p:nvPr>
        </p:nvSpPr>
        <p:spPr>
          <a:xfrm rot="560165">
            <a:off x="8003852" y="468886"/>
            <a:ext cx="2176787" cy="2038281"/>
          </a:xfrm>
        </p:spPr>
        <p:txBody>
          <a:bodyPr>
            <a:noAutofit/>
          </a:bodyPr>
          <a:lstStyle/>
          <a:p>
            <a:r>
              <a:rPr kumimoji="1" lang="ja-JP" altLang="en-US" sz="12500" b="1" dirty="0">
                <a:solidFill>
                  <a:srgbClr val="5B193A"/>
                </a:solidFill>
              </a:rPr>
              <a:t>推</a:t>
            </a:r>
          </a:p>
        </p:txBody>
      </p:sp>
    </p:spTree>
    <p:extLst>
      <p:ext uri="{BB962C8B-B14F-4D97-AF65-F5344CB8AC3E}">
        <p14:creationId xmlns:p14="http://schemas.microsoft.com/office/powerpoint/2010/main" val="59943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 calcmode="lin" valueType="num">
                                      <p:cBhvr additive="base">
                                        <p:cTn id="2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uiExpand="1" build="p"/>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D2E63A-F9F7-4E5E-8D40-F4DBC8B5F879}"/>
              </a:ext>
            </a:extLst>
          </p:cNvPr>
          <p:cNvSpPr>
            <a:spLocks noGrp="1"/>
          </p:cNvSpPr>
          <p:nvPr>
            <p:ph type="title"/>
          </p:nvPr>
        </p:nvSpPr>
        <p:spPr/>
        <p:txBody>
          <a:bodyPr/>
          <a:lstStyle/>
          <a:p>
            <a:r>
              <a:rPr kumimoji="1" lang="ja-JP" altLang="en-US" b="1" dirty="0"/>
              <a:t>２．楽しむコツ</a:t>
            </a:r>
          </a:p>
        </p:txBody>
      </p:sp>
      <p:sp>
        <p:nvSpPr>
          <p:cNvPr id="3" name="コンテンツ プレースホルダー 2">
            <a:extLst>
              <a:ext uri="{FF2B5EF4-FFF2-40B4-BE49-F238E27FC236}">
                <a16:creationId xmlns:a16="http://schemas.microsoft.com/office/drawing/2014/main" id="{9B6090A2-F791-40A9-A67F-ED339FEEEE56}"/>
              </a:ext>
            </a:extLst>
          </p:cNvPr>
          <p:cNvSpPr>
            <a:spLocks noGrp="1"/>
          </p:cNvSpPr>
          <p:nvPr>
            <p:ph idx="1"/>
          </p:nvPr>
        </p:nvSpPr>
        <p:spPr>
          <a:xfrm>
            <a:off x="1251678" y="1874517"/>
            <a:ext cx="10178322" cy="3968344"/>
          </a:xfrm>
        </p:spPr>
        <p:txBody>
          <a:bodyPr vert="horz" lIns="91440" tIns="45720" rIns="91440" bIns="45720" rtlCol="0" anchor="t">
            <a:normAutofit lnSpcReduction="10000"/>
          </a:bodyPr>
          <a:lstStyle/>
          <a:p>
            <a:pPr marL="0" indent="0">
              <a:buNone/>
            </a:pPr>
            <a:r>
              <a:rPr lang="ja-JP" altLang="en-US" sz="5400" b="1">
                <a:solidFill>
                  <a:schemeClr val="bg1"/>
                </a:solidFill>
                <a:ea typeface="メイリオ"/>
              </a:rPr>
              <a:t>①　作品をじっと見てみる</a:t>
            </a:r>
            <a:endParaRPr lang="en-US" altLang="ja-JP" sz="5400" b="1">
              <a:solidFill>
                <a:schemeClr val="bg1"/>
              </a:solidFill>
              <a:ea typeface="メイリオ"/>
            </a:endParaRPr>
          </a:p>
          <a:p>
            <a:pPr marL="0" indent="0">
              <a:buNone/>
            </a:pPr>
            <a:r>
              <a:rPr lang="ja-JP" altLang="en-US" sz="5400" b="1">
                <a:solidFill>
                  <a:schemeClr val="bg1"/>
                </a:solidFill>
              </a:rPr>
              <a:t>②　アトリエを見てみる</a:t>
            </a:r>
            <a:endParaRPr lang="en-US" altLang="ja-JP" sz="5400" b="1">
              <a:solidFill>
                <a:schemeClr val="bg1"/>
              </a:solidFill>
            </a:endParaRPr>
          </a:p>
          <a:p>
            <a:pPr marL="0" indent="0">
              <a:buNone/>
            </a:pPr>
            <a:r>
              <a:rPr kumimoji="1" lang="ja-JP" altLang="en-US" sz="5400" b="1">
                <a:solidFill>
                  <a:schemeClr val="bg1"/>
                </a:solidFill>
              </a:rPr>
              <a:t>③　みんなで見てみる</a:t>
            </a:r>
            <a:endParaRPr kumimoji="1" lang="en-US" altLang="ja-JP" sz="5400" b="1">
              <a:solidFill>
                <a:schemeClr val="bg1"/>
              </a:solidFill>
            </a:endParaRPr>
          </a:p>
          <a:p>
            <a:pPr marL="0" indent="0">
              <a:buNone/>
            </a:pPr>
            <a:r>
              <a:rPr lang="ja-JP" altLang="en-US" sz="5400" b="1">
                <a:solidFill>
                  <a:schemeClr val="bg1"/>
                </a:solidFill>
              </a:rPr>
              <a:t>④　美術館の周りを見てみる</a:t>
            </a:r>
            <a:endParaRPr kumimoji="1" lang="en-US" altLang="ja-JP" sz="5400" b="1">
              <a:solidFill>
                <a:schemeClr val="bg1"/>
              </a:solidFill>
            </a:endParaRPr>
          </a:p>
        </p:txBody>
      </p:sp>
    </p:spTree>
    <p:extLst>
      <p:ext uri="{BB962C8B-B14F-4D97-AF65-F5344CB8AC3E}">
        <p14:creationId xmlns:p14="http://schemas.microsoft.com/office/powerpoint/2010/main" val="3596871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バッジ">
  <a:themeElements>
    <a:clrScheme name="バッジ">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バッジ">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バッジ">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4961120644E7E47AF5ABF350FFF34BA" ma:contentTypeVersion="13" ma:contentTypeDescription="新しいドキュメントを作成します。" ma:contentTypeScope="" ma:versionID="2e574c252b276f2b14265a1ca1dc5ebf">
  <xsd:schema xmlns:xsd="http://www.w3.org/2001/XMLSchema" xmlns:xs="http://www.w3.org/2001/XMLSchema" xmlns:p="http://schemas.microsoft.com/office/2006/metadata/properties" xmlns:ns2="7a840535-291f-4931-a29e-fb3ecb6d78e7" xmlns:ns3="db2fd542-9188-49b0-844f-a4e08896f159" targetNamespace="http://schemas.microsoft.com/office/2006/metadata/properties" ma:root="true" ma:fieldsID="133adfe2726160c1df3fc69fcec1b504" ns2:_="" ns3:_="">
    <xsd:import namespace="7a840535-291f-4931-a29e-fb3ecb6d78e7"/>
    <xsd:import namespace="db2fd542-9188-49b0-844f-a4e08896f159"/>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40535-291f-4931-a29e-fb3ecb6d78e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a0e13269-4aa6-4917-8e9d-b0a56f035b8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2fd542-9188-49b0-844f-a4e08896f15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54d20bb-957b-4813-ba20-e5c0f213b81c}" ma:internalName="TaxCatchAll" ma:showField="CatchAllData" ma:web="db2fd542-9188-49b0-844f-a4e08896f1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74E222-1912-4718-8913-AF6956B990E5}">
  <ds:schemaRefs>
    <ds:schemaRef ds:uri="7a840535-291f-4931-a29e-fb3ecb6d78e7"/>
    <ds:schemaRef ds:uri="db2fd542-9188-49b0-844f-a4e08896f1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28F42F-D163-4056-9CB5-D2938655DF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1120</Words>
  <Application>Microsoft Office PowerPoint</Application>
  <PresentationFormat>ワイド画面</PresentationFormat>
  <Paragraphs>136</Paragraphs>
  <Slides>19</Slides>
  <Notes>10</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19</vt:i4>
      </vt:variant>
    </vt:vector>
  </HeadingPairs>
  <TitlesOfParts>
    <vt:vector size="28" baseType="lpstr">
      <vt:lpstr>HG丸ｺﾞｼｯｸM-PRO</vt:lpstr>
      <vt:lpstr>Noto Sans JP</vt:lpstr>
      <vt:lpstr>メイリオ</vt:lpstr>
      <vt:lpstr>游ゴシック</vt:lpstr>
      <vt:lpstr>Arial</vt:lpstr>
      <vt:lpstr>Calibri</vt:lpstr>
      <vt:lpstr>Gill Sans MT</vt:lpstr>
      <vt:lpstr>Impact</vt:lpstr>
      <vt:lpstr>バッジ</vt:lpstr>
      <vt:lpstr> </vt:lpstr>
      <vt:lpstr>KOKoでしかできない！</vt:lpstr>
      <vt:lpstr>１．わくわくポイント</vt:lpstr>
      <vt:lpstr>PowerPoint プレゼンテーション</vt:lpstr>
      <vt:lpstr>１．わくわくポイント　　（答え）</vt:lpstr>
      <vt:lpstr>柄</vt:lpstr>
      <vt:lpstr>推</vt:lpstr>
      <vt:lpstr>推</vt:lpstr>
      <vt:lpstr>２．楽しむコツ</vt:lpstr>
      <vt:lpstr>①　作品をじっと見てみる</vt:lpstr>
      <vt:lpstr>②　アトリエを見てみる</vt:lpstr>
      <vt:lpstr>③　みんなで見てみる</vt:lpstr>
      <vt:lpstr>④　彫刻ウォーキングを楽しもう</vt:lpstr>
      <vt:lpstr>３．美術館にいこう</vt:lpstr>
      <vt:lpstr>美術館に着いたよ</vt:lpstr>
      <vt:lpstr>美術館に着いたよ</vt:lpstr>
      <vt:lpstr>PowerPoint プレゼンテーション</vt:lpstr>
      <vt:lpstr>展示室で作品を見よう。</vt:lpstr>
      <vt:lpstr>展示室で作品を見よう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Windows ユーザー</cp:lastModifiedBy>
  <cp:revision>131</cp:revision>
  <cp:lastPrinted>2024-12-25T06:47:22Z</cp:lastPrinted>
  <dcterms:created xsi:type="dcterms:W3CDTF">2024-08-04T08:47:54Z</dcterms:created>
  <dcterms:modified xsi:type="dcterms:W3CDTF">2025-01-09T08:12:57Z</dcterms:modified>
</cp:coreProperties>
</file>