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147379398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TOB005" initials="B" lastIdx="1" clrIdx="0">
    <p:extLst>
      <p:ext uri="{19B8F6BF-5375-455C-9EA6-DF929625EA0E}">
        <p15:presenceInfo xmlns:p15="http://schemas.microsoft.com/office/powerpoint/2012/main" userId="S-1-5-21-2089814041-369589835-1550850067-53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75369-38AF-4E4A-B3F0-77439D9FE0CA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83BD5-203E-4209-B992-D43CE672D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096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025">
              <a:defRPr/>
            </a:pPr>
            <a:endParaRPr lang="en-US" altLang="ja-JP" sz="19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492DF-44B4-41EE-AA1E-03F909159313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25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E85257-5C34-4C06-6625-D714386F9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DB0BCAF-E68C-064C-3459-1CA96F62D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86FDA4-9E63-6654-6B9E-D801E6B4B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A93AC1-FB06-B252-C5BA-A22E1799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C7486C-3C1D-8D8B-3637-52225A29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01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8B108E-E2FF-4C6C-8AE1-4AE4BF71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6CEC441-001C-11B2-DA7C-F5AFEA417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BE7C33-03CE-30DF-997B-E1BF29A0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B0D558-8E30-08A5-F1EB-5E013BC7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6F6C43-5D5D-B351-5BCD-0D2FF715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75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191B430-7D6C-5A43-59BE-678154322A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6F1B614-BCC9-47DE-B065-EF72AA49C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2773E1-68AF-1C25-D36D-B9DFE869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E37340-867E-9C04-E4B7-B6D39EF61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DDFE66-CDF8-1E89-2771-C671C9C7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83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F14616-C2AD-FAD0-23A7-C4E0B288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A6F3DC-9C02-4504-9DC0-1E473FDC8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08DE49-777D-232C-EEC5-4CA1C082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D65B1A-DD0F-32C7-3533-53E8FFDE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0DB5E8-ACF5-DCC4-3690-684F5FE4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97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8F8512-F7A7-26E3-5BD9-B3BF0AC9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0B0FE1D-3678-99BC-AE9D-05C07187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56A51A-3ABB-58D0-195C-45F2B95A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A1DDC2-F120-C9CD-2FBD-80502B04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2474D0-B087-E7D4-3683-2FF04C4E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214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5E903A-E1EB-2D4C-CBA0-A4E565CA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9ED322-6322-61F0-5E90-195AFD35B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7CAE852-5E90-6BF0-66D4-D09AD3150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D69D75-50E3-6B20-E003-CBFA72A0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E4CCE5D-F46C-C1D1-5BC8-25966553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378FEE-9BD2-0212-18E3-D76BA338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893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3B7D27-5686-2DE4-6345-E9E01AD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7C3A7D5-55A7-FF3A-4E9E-E399D5223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5321F8-1E18-9F1B-7B0F-198C13CD1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3BB134A-BD93-8281-89CD-90F037EE8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EB71BD4-3E1A-80FD-7F93-C702AAADB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B13C29B-66DD-38AA-2E0E-6072CCE7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AD10BA1-68C4-60E1-5D77-62182F160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04B5C86-287A-2EDE-B434-BCDAF4CD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84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5B8AC9-0CBF-F488-D679-8A4D9D680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E34F3BE-43CA-C685-4551-BD80E8E3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D25AEEC-5F54-17B4-244B-5683B34B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A919DC-26E2-D894-63BE-981F8CC6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25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61E9A2A-EF04-2CB5-0955-4D22BC5D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F4FCE82-2895-0CBF-56A6-43C06593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F33FDB-D0B0-2FEC-7E1E-76D445C0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34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13B326-C786-04DD-4D50-1B44DD159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2E32FC-C10C-9F7B-AE83-5A373503D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B66A0A-0D98-BA25-0518-96EEA19BD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A5DFDB7-A72D-857B-02D8-6EA35B23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2F2D56-32A0-3AF1-07B7-C87FE5340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C9F7618-55AE-9105-B743-D7514ADE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564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4AB7B1-6A2D-6FA0-EECA-9CCE197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5273268-B2AB-152E-D904-11A7CA6EB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1862576-02AA-B19A-8321-36C3E47B4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586644-CE01-46C6-FB36-2C06936E8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1764C14-A813-759F-5E99-5C8331248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D560C4-C918-0C9A-AF0D-6E9C82FB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82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A1CDB14-FF97-4B11-C4E1-AD389605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0D7A849-FB02-214E-703D-018856975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163DBC-318C-EB07-826D-9B8AC6D11E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70AB2-9D47-451C-A53D-29BB67815797}" type="datetimeFigureOut">
              <a:rPr kumimoji="1" lang="ja-JP" altLang="en-US" smtClean="0"/>
              <a:t>2024/5/7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05AAFD-09E5-00BC-9273-F7C15757D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6807B3-5383-0C9C-F8ED-F8949A3DB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AA80D-1ADC-4543-88C1-8705884C2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2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スライド番号プレースホルダー 4">
            <a:extLst>
              <a:ext uri="{FF2B5EF4-FFF2-40B4-BE49-F238E27FC236}">
                <a16:creationId xmlns:a16="http://schemas.microsoft.com/office/drawing/2014/main" id="{6B0FDBEB-48C4-43CB-A323-50FEBC4B5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5082" y="6446657"/>
            <a:ext cx="36214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45258-F8D4-4F7E-A461-8FEF32110B4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AAEE95C-62A5-4FA6-B334-FE16A3CE47E1}"/>
              </a:ext>
            </a:extLst>
          </p:cNvPr>
          <p:cNvSpPr/>
          <p:nvPr/>
        </p:nvSpPr>
        <p:spPr>
          <a:xfrm>
            <a:off x="0" y="0"/>
            <a:ext cx="12191998" cy="622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神戸の地域振興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6AD479F2-067D-4C86-A86C-887449380A46}"/>
              </a:ext>
            </a:extLst>
          </p:cNvPr>
          <p:cNvCxnSpPr>
            <a:cxnSpLocks/>
          </p:cNvCxnSpPr>
          <p:nvPr/>
        </p:nvCxnSpPr>
        <p:spPr>
          <a:xfrm>
            <a:off x="-2" y="626435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スライド番号プレースホルダー 4">
            <a:extLst>
              <a:ext uri="{FF2B5EF4-FFF2-40B4-BE49-F238E27FC236}">
                <a16:creationId xmlns:a16="http://schemas.microsoft.com/office/drawing/2014/main" id="{61AB39FA-962B-435B-95F7-C52170C41D2F}"/>
              </a:ext>
            </a:extLst>
          </p:cNvPr>
          <p:cNvSpPr txBox="1">
            <a:spLocks/>
          </p:cNvSpPr>
          <p:nvPr/>
        </p:nvSpPr>
        <p:spPr>
          <a:xfrm>
            <a:off x="11582400" y="6446657"/>
            <a:ext cx="534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45258-F8D4-4F7E-A461-8FEF32110B4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テキスト プレースホルダー 5">
            <a:extLst>
              <a:ext uri="{FF2B5EF4-FFF2-40B4-BE49-F238E27FC236}">
                <a16:creationId xmlns:a16="http://schemas.microsoft.com/office/drawing/2014/main" id="{0959CA78-CF18-45E7-99D7-371B44293D44}"/>
              </a:ext>
            </a:extLst>
          </p:cNvPr>
          <p:cNvSpPr txBox="1">
            <a:spLocks/>
          </p:cNvSpPr>
          <p:nvPr/>
        </p:nvSpPr>
        <p:spPr>
          <a:xfrm>
            <a:off x="2647504" y="3115302"/>
            <a:ext cx="2923259" cy="347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月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日　神戸市立医療センター中央市民病院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CEEA9A-CECF-0011-FF37-453A07881D3F}"/>
              </a:ext>
            </a:extLst>
          </p:cNvPr>
          <p:cNvSpPr txBox="1"/>
          <p:nvPr/>
        </p:nvSpPr>
        <p:spPr>
          <a:xfrm>
            <a:off x="5696458" y="1679769"/>
            <a:ext cx="3614465" cy="115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こどもたちを笑顔に</a:t>
            </a:r>
            <a:endParaRPr kumimoji="1" lang="en-US" altLang="ja-JP" sz="1400" b="1" i="0" u="sng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こどもたちへ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焼きたてバウムクーヘンをプレゼント。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58B7EAD-7E48-868F-9C27-6F598B9F1C42}"/>
              </a:ext>
            </a:extLst>
          </p:cNvPr>
          <p:cNvSpPr txBox="1"/>
          <p:nvPr/>
        </p:nvSpPr>
        <p:spPr>
          <a:xfrm>
            <a:off x="295380" y="1674660"/>
            <a:ext cx="5141859" cy="11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医療従事者の応援</a:t>
            </a:r>
            <a:endParaRPr kumimoji="1" lang="en-US" altLang="ja-JP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医療従事者のみなさまへ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焼きたてバウムクーヘンをプレゼント。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テキスト プレースホルダー 5">
            <a:extLst>
              <a:ext uri="{FF2B5EF4-FFF2-40B4-BE49-F238E27FC236}">
                <a16:creationId xmlns:a16="http://schemas.microsoft.com/office/drawing/2014/main" id="{6E4E9C09-2141-0D2D-633F-62B811A8708A}"/>
              </a:ext>
            </a:extLst>
          </p:cNvPr>
          <p:cNvSpPr txBox="1">
            <a:spLocks/>
          </p:cNvSpPr>
          <p:nvPr/>
        </p:nvSpPr>
        <p:spPr>
          <a:xfrm>
            <a:off x="8743543" y="3153658"/>
            <a:ext cx="2743200" cy="234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8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月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24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日　社会福祉法人神戸実業学院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テキスト プレースホルダー 5">
            <a:extLst>
              <a:ext uri="{FF2B5EF4-FFF2-40B4-BE49-F238E27FC236}">
                <a16:creationId xmlns:a16="http://schemas.microsoft.com/office/drawing/2014/main" id="{6C5C731F-21A1-84C6-BF5F-1E5B2E5DD3DA}"/>
              </a:ext>
            </a:extLst>
          </p:cNvPr>
          <p:cNvSpPr txBox="1">
            <a:spLocks/>
          </p:cNvSpPr>
          <p:nvPr/>
        </p:nvSpPr>
        <p:spPr>
          <a:xfrm>
            <a:off x="9304027" y="6116726"/>
            <a:ext cx="1594590" cy="2296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月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23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日　クリスマス会</a:t>
            </a:r>
            <a:endParaRPr kumimoji="1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6" name="テキスト プレースホルダー 5">
            <a:extLst>
              <a:ext uri="{FF2B5EF4-FFF2-40B4-BE49-F238E27FC236}">
                <a16:creationId xmlns:a16="http://schemas.microsoft.com/office/drawing/2014/main" id="{0A308D9B-2F89-3EC2-E1B4-89538AB58643}"/>
              </a:ext>
            </a:extLst>
          </p:cNvPr>
          <p:cNvSpPr txBox="1">
            <a:spLocks/>
          </p:cNvSpPr>
          <p:nvPr/>
        </p:nvSpPr>
        <p:spPr>
          <a:xfrm>
            <a:off x="5114626" y="6123990"/>
            <a:ext cx="2644710" cy="2224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11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月</a:t>
            </a: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27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日　</a:t>
            </a: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児童養護施設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フットサル大会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A0B8C6-FA95-67FE-72F7-2A8939D63B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901" y="1039628"/>
            <a:ext cx="2770842" cy="207813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2385603-1A56-E7D5-303F-24F52EFCF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11478" r="15512" b="12138"/>
          <a:stretch/>
        </p:blipFill>
        <p:spPr>
          <a:xfrm>
            <a:off x="8826763" y="3976222"/>
            <a:ext cx="2518138" cy="209933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715EB01-35D6-5DC1-D64E-78B5522B48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"/>
          <a:stretch/>
        </p:blipFill>
        <p:spPr>
          <a:xfrm>
            <a:off x="1447812" y="3966297"/>
            <a:ext cx="2399383" cy="2109259"/>
          </a:xfrm>
          <a:prstGeom prst="rect">
            <a:avLst/>
          </a:prstGeom>
        </p:spPr>
      </p:pic>
      <p:sp>
        <p:nvSpPr>
          <p:cNvPr id="23" name="テキスト プレースホルダー 5">
            <a:extLst>
              <a:ext uri="{FF2B5EF4-FFF2-40B4-BE49-F238E27FC236}">
                <a16:creationId xmlns:a16="http://schemas.microsoft.com/office/drawing/2014/main" id="{314C26CA-CC15-1B5F-075A-A7235764F2F8}"/>
              </a:ext>
            </a:extLst>
          </p:cNvPr>
          <p:cNvSpPr txBox="1">
            <a:spLocks/>
          </p:cNvSpPr>
          <p:nvPr/>
        </p:nvSpPr>
        <p:spPr>
          <a:xfrm>
            <a:off x="1839880" y="6116726"/>
            <a:ext cx="1730055" cy="2296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プレゼントしたバウムクーヘン</a:t>
            </a:r>
            <a:endParaRPr kumimoji="1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CA1DCFF-A441-C962-F657-D088D08623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23" y="3966297"/>
            <a:ext cx="2799111" cy="209933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1B693D0-BD2C-60FE-B6F8-BEC471BA2A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328" t="12788" r="20588" b="9734"/>
          <a:stretch/>
        </p:blipFill>
        <p:spPr>
          <a:xfrm rot="5400000">
            <a:off x="2947977" y="916277"/>
            <a:ext cx="2184662" cy="21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26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78</Words>
  <Application>Microsoft Office PowerPoint</Application>
  <PresentationFormat>ワイド画面</PresentationFormat>
  <Paragraphs>15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游ゴシック</vt:lpstr>
      <vt:lpstr>游ゴシック Light</vt:lpstr>
      <vt:lpstr>Arial</vt:lpstr>
      <vt:lpstr>Calibri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BTOB005</dc:creator>
  <cp:lastModifiedBy>Windows ユーザー</cp:lastModifiedBy>
  <cp:revision>6</cp:revision>
  <dcterms:created xsi:type="dcterms:W3CDTF">2024-03-29T07:46:50Z</dcterms:created>
  <dcterms:modified xsi:type="dcterms:W3CDTF">2024-05-07T03:50:27Z</dcterms:modified>
</cp:coreProperties>
</file>