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92" r:id="rId2"/>
    <p:sldId id="287" r:id="rId3"/>
    <p:sldId id="285" r:id="rId4"/>
    <p:sldId id="286" r:id="rId5"/>
    <p:sldId id="291" r:id="rId6"/>
    <p:sldId id="290" r:id="rId7"/>
    <p:sldId id="293" r:id="rId8"/>
    <p:sldId id="260" r:id="rId9"/>
    <p:sldId id="261" r:id="rId10"/>
    <p:sldId id="264" r:id="rId11"/>
    <p:sldId id="266" r:id="rId12"/>
    <p:sldId id="268" r:id="rId13"/>
    <p:sldId id="270" r:id="rId14"/>
    <p:sldId id="271" r:id="rId15"/>
    <p:sldId id="276" r:id="rId16"/>
    <p:sldId id="273" r:id="rId17"/>
    <p:sldId id="274" r:id="rId18"/>
    <p:sldId id="256" r:id="rId19"/>
    <p:sldId id="275" r:id="rId20"/>
    <p:sldId id="257" r:id="rId21"/>
    <p:sldId id="265" r:id="rId22"/>
    <p:sldId id="258" r:id="rId23"/>
    <p:sldId id="280" r:id="rId24"/>
    <p:sldId id="263" r:id="rId25"/>
    <p:sldId id="277" r:id="rId26"/>
    <p:sldId id="289" r:id="rId2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64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5EFE4F-D11D-493D-926A-9FAA3E24CD14}" v="63" dt="2023-11-05T15:14:24.6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57" autoAdjust="0"/>
    <p:restoredTop sz="94420" autoAdjust="0"/>
  </p:normalViewPr>
  <p:slideViewPr>
    <p:cSldViewPr snapToGrid="0">
      <p:cViewPr varScale="1">
        <p:scale>
          <a:sx n="39" d="100"/>
          <a:sy n="39" d="100"/>
        </p:scale>
        <p:origin x="82" y="71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3111" y="3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かおり 志磨" userId="5185f54e06df1481" providerId="LiveId" clId="{6D5EFE4F-D11D-493D-926A-9FAA3E24CD14}"/>
    <pc:docChg chg="modSld">
      <pc:chgData name="かおり 志磨" userId="5185f54e06df1481" providerId="LiveId" clId="{6D5EFE4F-D11D-493D-926A-9FAA3E24CD14}" dt="2023-11-05T15:14:24.950" v="15"/>
      <pc:docMkLst>
        <pc:docMk/>
      </pc:docMkLst>
      <pc:sldChg chg="modSp">
        <pc:chgData name="かおり 志磨" userId="5185f54e06df1481" providerId="LiveId" clId="{6D5EFE4F-D11D-493D-926A-9FAA3E24CD14}" dt="2023-11-05T15:12:25.851" v="3" actId="1076"/>
        <pc:sldMkLst>
          <pc:docMk/>
          <pc:sldMk cId="1983793455" sldId="256"/>
        </pc:sldMkLst>
        <pc:graphicFrameChg chg="mod">
          <ac:chgData name="かおり 志磨" userId="5185f54e06df1481" providerId="LiveId" clId="{6D5EFE4F-D11D-493D-926A-9FAA3E24CD14}" dt="2023-11-05T15:12:25.851" v="3" actId="1076"/>
          <ac:graphicFrameMkLst>
            <pc:docMk/>
            <pc:sldMk cId="1983793455" sldId="256"/>
            <ac:graphicFrameMk id="2" creationId="{3B533B39-D40C-0213-1848-F278C03473C4}"/>
          </ac:graphicFrameMkLst>
        </pc:graphicFrameChg>
        <pc:graphicFrameChg chg="mod">
          <ac:chgData name="かおり 志磨" userId="5185f54e06df1481" providerId="LiveId" clId="{6D5EFE4F-D11D-493D-926A-9FAA3E24CD14}" dt="2023-11-05T15:12:21.466" v="2"/>
          <ac:graphicFrameMkLst>
            <pc:docMk/>
            <pc:sldMk cId="1983793455" sldId="256"/>
            <ac:graphicFrameMk id="3" creationId="{C6D47294-0861-ADD7-2AA3-0E4103B46F9A}"/>
          </ac:graphicFrameMkLst>
        </pc:graphicFrameChg>
      </pc:sldChg>
      <pc:sldChg chg="addSp delSp modSp">
        <pc:chgData name="かおり 志磨" userId="5185f54e06df1481" providerId="LiveId" clId="{6D5EFE4F-D11D-493D-926A-9FAA3E24CD14}" dt="2023-11-05T15:13:27.193" v="8"/>
        <pc:sldMkLst>
          <pc:docMk/>
          <pc:sldMk cId="3803260490" sldId="258"/>
        </pc:sldMkLst>
        <pc:spChg chg="del">
          <ac:chgData name="かおり 志磨" userId="5185f54e06df1481" providerId="LiveId" clId="{6D5EFE4F-D11D-493D-926A-9FAA3E24CD14}" dt="2023-11-05T15:13:06.797" v="4" actId="478"/>
          <ac:spMkLst>
            <pc:docMk/>
            <pc:sldMk cId="3803260490" sldId="258"/>
            <ac:spMk id="5" creationId="{00000000-0000-0000-0000-000000000000}"/>
          </ac:spMkLst>
        </pc:spChg>
        <pc:graphicFrameChg chg="add mod">
          <ac:chgData name="かおり 志磨" userId="5185f54e06df1481" providerId="LiveId" clId="{6D5EFE4F-D11D-493D-926A-9FAA3E24CD14}" dt="2023-11-05T15:13:27.193" v="8"/>
          <ac:graphicFrameMkLst>
            <pc:docMk/>
            <pc:sldMk cId="3803260490" sldId="258"/>
            <ac:graphicFrameMk id="2" creationId="{52C3CC58-96CA-1779-D16D-69E711B6C12E}"/>
          </ac:graphicFrameMkLst>
        </pc:graphicFrameChg>
      </pc:sldChg>
      <pc:sldChg chg="addSp delSp modSp">
        <pc:chgData name="かおり 志磨" userId="5185f54e06df1481" providerId="LiveId" clId="{6D5EFE4F-D11D-493D-926A-9FAA3E24CD14}" dt="2023-11-05T15:14:24.950" v="15"/>
        <pc:sldMkLst>
          <pc:docMk/>
          <pc:sldMk cId="1293923458" sldId="283"/>
        </pc:sldMkLst>
        <pc:spChg chg="del mod">
          <ac:chgData name="かおり 志磨" userId="5185f54e06df1481" providerId="LiveId" clId="{6D5EFE4F-D11D-493D-926A-9FAA3E24CD14}" dt="2023-11-05T15:14:02.660" v="11" actId="478"/>
          <ac:spMkLst>
            <pc:docMk/>
            <pc:sldMk cId="1293923458" sldId="283"/>
            <ac:spMk id="8" creationId="{CC1ECBAF-15D2-6D47-A081-EF24B4E80A0B}"/>
          </ac:spMkLst>
        </pc:spChg>
        <pc:graphicFrameChg chg="add mod">
          <ac:chgData name="かおり 志磨" userId="5185f54e06df1481" providerId="LiveId" clId="{6D5EFE4F-D11D-493D-926A-9FAA3E24CD14}" dt="2023-11-05T15:14:24.950" v="15"/>
          <ac:graphicFrameMkLst>
            <pc:docMk/>
            <pc:sldMk cId="1293923458" sldId="283"/>
            <ac:graphicFrameMk id="2" creationId="{AC701F1C-E6CD-B03F-7B83-EE6D77A32791}"/>
          </ac:graphicFrameMkLst>
        </pc:graphicFrame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618E9-0BAB-4063-990D-075A14C54271}" type="datetimeFigureOut">
              <a:rPr kumimoji="1" lang="ja-JP" altLang="en-US" smtClean="0"/>
              <a:t>2024/2/17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28253-7B9C-424E-BFE0-0440F4A8D4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0667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「クリーンセンター」 焼却処理を行う</a:t>
            </a:r>
            <a:endParaRPr kumimoji="1" lang="en-US" altLang="ja-JP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環境局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施設課</a:t>
            </a:r>
            <a:endParaRPr kumimoji="1"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ja-JP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「資源リサイクルセンター」 缶・びん・ペットボトルをリサイクルするために選別・圧縮等を行う</a:t>
            </a:r>
            <a:endParaRPr kumimoji="1" lang="en-US" altLang="ja-JP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環境局業務課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28253-7B9C-424E-BFE0-0440F4A8D411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027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28253-7B9C-424E-BFE0-0440F4A8D411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6111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7C6B-A646-4488-906F-0A2471AB9718}" type="datetimeFigureOut">
              <a:rPr kumimoji="1" lang="ja-JP" altLang="en-US" smtClean="0"/>
              <a:t>2024/2/17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9D67-E2EC-41D5-BED0-B4B19F584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3925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7C6B-A646-4488-906F-0A2471AB9718}" type="datetimeFigureOut">
              <a:rPr kumimoji="1" lang="ja-JP" altLang="en-US" smtClean="0"/>
              <a:t>2024/2/17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9D67-E2EC-41D5-BED0-B4B19F584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4330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7C6B-A646-4488-906F-0A2471AB9718}" type="datetimeFigureOut">
              <a:rPr kumimoji="1" lang="ja-JP" altLang="en-US" smtClean="0"/>
              <a:t>2024/2/17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9D67-E2EC-41D5-BED0-B4B19F584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4533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7C6B-A646-4488-906F-0A2471AB9718}" type="datetimeFigureOut">
              <a:rPr kumimoji="1" lang="ja-JP" altLang="en-US" smtClean="0"/>
              <a:t>2024/2/17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9D67-E2EC-41D5-BED0-B4B19F584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709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7C6B-A646-4488-906F-0A2471AB9718}" type="datetimeFigureOut">
              <a:rPr kumimoji="1" lang="ja-JP" altLang="en-US" smtClean="0"/>
              <a:t>2024/2/17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9D67-E2EC-41D5-BED0-B4B19F584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2976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7C6B-A646-4488-906F-0A2471AB9718}" type="datetimeFigureOut">
              <a:rPr kumimoji="1" lang="ja-JP" altLang="en-US" smtClean="0"/>
              <a:t>2024/2/17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9D67-E2EC-41D5-BED0-B4B19F584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8684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7C6B-A646-4488-906F-0A2471AB9718}" type="datetimeFigureOut">
              <a:rPr kumimoji="1" lang="ja-JP" altLang="en-US" smtClean="0"/>
              <a:t>2024/2/17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9D67-E2EC-41D5-BED0-B4B19F584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785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7C6B-A646-4488-906F-0A2471AB9718}" type="datetimeFigureOut">
              <a:rPr kumimoji="1" lang="ja-JP" altLang="en-US" smtClean="0"/>
              <a:t>2024/2/17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9D67-E2EC-41D5-BED0-B4B19F584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4778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7C6B-A646-4488-906F-0A2471AB9718}" type="datetimeFigureOut">
              <a:rPr kumimoji="1" lang="ja-JP" altLang="en-US" smtClean="0"/>
              <a:t>2024/2/17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9D67-E2EC-41D5-BED0-B4B19F584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887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7C6B-A646-4488-906F-0A2471AB9718}" type="datetimeFigureOut">
              <a:rPr kumimoji="1" lang="ja-JP" altLang="en-US" smtClean="0"/>
              <a:t>2024/2/17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9D67-E2EC-41D5-BED0-B4B19F584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7644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7C6B-A646-4488-906F-0A2471AB9718}" type="datetimeFigureOut">
              <a:rPr kumimoji="1" lang="ja-JP" altLang="en-US" smtClean="0"/>
              <a:t>2024/2/17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9D67-E2EC-41D5-BED0-B4B19F584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171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F7C6B-A646-4488-906F-0A2471AB9718}" type="datetimeFigureOut">
              <a:rPr kumimoji="1" lang="ja-JP" altLang="en-US" smtClean="0"/>
              <a:t>2024/2/17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F9D67-E2EC-41D5-BED0-B4B19F584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767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oleObject" Target="../embeddings/oleObject8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7.emf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0.png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microsoft.com/office/2007/relationships/hdphoto" Target="../media/hdphoto2.wdp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1.png"/><Relationship Id="rId4" Type="http://schemas.openxmlformats.org/officeDocument/2006/relationships/image" Target="../media/image29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oleObject" Target="../embeddings/oleObject15.bin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2.emf"/><Relationship Id="rId9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7.png"/><Relationship Id="rId4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0.png"/><Relationship Id="rId5" Type="http://schemas.openxmlformats.org/officeDocument/2006/relationships/image" Target="../media/image38.e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3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image" Target="../media/image4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microsoft.com/office/2007/relationships/hdphoto" Target="../media/hdphoto4.wdp"/><Relationship Id="rId5" Type="http://schemas.openxmlformats.org/officeDocument/2006/relationships/image" Target="../media/image43.png"/><Relationship Id="rId4" Type="http://schemas.openxmlformats.org/officeDocument/2006/relationships/image" Target="../media/image42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oleObject" Target="../embeddings/oleObject21.bin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4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microsoft.com/office/2007/relationships/hdphoto" Target="../media/hdphoto5.wdp"/><Relationship Id="rId5" Type="http://schemas.openxmlformats.org/officeDocument/2006/relationships/image" Target="../media/image50.png"/><Relationship Id="rId4" Type="http://schemas.openxmlformats.org/officeDocument/2006/relationships/image" Target="../media/image4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microsoft.com/office/2007/relationships/hdphoto" Target="../media/hdphoto6.wdp"/><Relationship Id="rId5" Type="http://schemas.openxmlformats.org/officeDocument/2006/relationships/image" Target="../media/image52.png"/><Relationship Id="rId4" Type="http://schemas.openxmlformats.org/officeDocument/2006/relationships/image" Target="../media/image5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microsoft.com/office/2007/relationships/hdphoto" Target="../media/hdphoto7.wdp"/><Relationship Id="rId5" Type="http://schemas.openxmlformats.org/officeDocument/2006/relationships/image" Target="../media/image54.png"/><Relationship Id="rId4" Type="http://schemas.openxmlformats.org/officeDocument/2006/relationships/image" Target="../media/image53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232792"/>
              </p:ext>
            </p:extLst>
          </p:nvPr>
        </p:nvGraphicFramePr>
        <p:xfrm>
          <a:off x="1593342" y="2166938"/>
          <a:ext cx="9424988" cy="216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1" name="文書" r:id="rId3" imgW="8478148" imgH="2056936" progId="Word.Document.12">
                  <p:embed/>
                </p:oleObj>
              </mc:Choice>
              <mc:Fallback>
                <p:oleObj name="文書" r:id="rId3" imgW="8478148" imgH="2056936" progId="Word.Document.12">
                  <p:embed/>
                  <p:pic>
                    <p:nvPicPr>
                      <p:cNvPr id="6" name="オブジェクト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3342" y="2166938"/>
                        <a:ext cx="9424988" cy="2168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3977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312" y="833718"/>
            <a:ext cx="10242035" cy="5136776"/>
          </a:xfrm>
          <a:prstGeom prst="rect">
            <a:avLst/>
          </a:prstGeom>
        </p:spPr>
      </p:pic>
      <p:graphicFrame>
        <p:nvGraphicFramePr>
          <p:cNvPr id="3" name="オブジェクト 2">
            <a:extLst>
              <a:ext uri="{FF2B5EF4-FFF2-40B4-BE49-F238E27FC236}">
                <a16:creationId xmlns:a16="http://schemas.microsoft.com/office/drawing/2014/main" id="{E7D2A3A8-C64B-F3D1-11FC-44E157DA16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174253"/>
              </p:ext>
            </p:extLst>
          </p:nvPr>
        </p:nvGraphicFramePr>
        <p:xfrm>
          <a:off x="536089" y="3402106"/>
          <a:ext cx="4030663" cy="143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2" name="文書" r:id="rId4" imgW="4005480" imgH="1428518" progId="Word.Document.12">
                  <p:embed/>
                </p:oleObj>
              </mc:Choice>
              <mc:Fallback>
                <p:oleObj name="文書" r:id="rId4" imgW="4005480" imgH="1428518" progId="Word.Document.12">
                  <p:embed/>
                  <p:pic>
                    <p:nvPicPr>
                      <p:cNvPr id="3" name="オブジェクト 2">
                        <a:extLst>
                          <a:ext uri="{FF2B5EF4-FFF2-40B4-BE49-F238E27FC236}">
                            <a16:creationId xmlns:a16="http://schemas.microsoft.com/office/drawing/2014/main" id="{E7D2A3A8-C64B-F3D1-11FC-44E157DA16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6089" y="3402106"/>
                        <a:ext cx="4030663" cy="1433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3649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オブジェクト 2">
            <a:extLst>
              <a:ext uri="{FF2B5EF4-FFF2-40B4-BE49-F238E27FC236}">
                <a16:creationId xmlns:a16="http://schemas.microsoft.com/office/drawing/2014/main" id="{E7D2A3A8-C64B-F3D1-11FC-44E157DA16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908402"/>
              </p:ext>
            </p:extLst>
          </p:nvPr>
        </p:nvGraphicFramePr>
        <p:xfrm>
          <a:off x="5362575" y="5486400"/>
          <a:ext cx="3962400" cy="141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文書" r:id="rId3" imgW="4005480" imgH="1428518" progId="Word.Document.12">
                  <p:embed/>
                </p:oleObj>
              </mc:Choice>
              <mc:Fallback>
                <p:oleObj name="文書" r:id="rId3" imgW="4005480" imgH="1428518" progId="Word.Document.12">
                  <p:embed/>
                  <p:pic>
                    <p:nvPicPr>
                      <p:cNvPr id="3" name="オブジェクト 2">
                        <a:extLst>
                          <a:ext uri="{FF2B5EF4-FFF2-40B4-BE49-F238E27FC236}">
                            <a16:creationId xmlns:a16="http://schemas.microsoft.com/office/drawing/2014/main" id="{E7D2A3A8-C64B-F3D1-11FC-44E157DA16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62575" y="5486400"/>
                        <a:ext cx="3962400" cy="1411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9333" y="1719230"/>
            <a:ext cx="4007379" cy="339825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9598" y="1893844"/>
            <a:ext cx="3460136" cy="304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291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オブジェクト 2">
            <a:extLst>
              <a:ext uri="{FF2B5EF4-FFF2-40B4-BE49-F238E27FC236}">
                <a16:creationId xmlns:a16="http://schemas.microsoft.com/office/drawing/2014/main" id="{E7D2A3A8-C64B-F3D1-11FC-44E157DA16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365058"/>
              </p:ext>
            </p:extLst>
          </p:nvPr>
        </p:nvGraphicFramePr>
        <p:xfrm>
          <a:off x="4481513" y="5429250"/>
          <a:ext cx="3962400" cy="141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" name="文書" r:id="rId3" imgW="4005480" imgH="1428518" progId="Word.Document.12">
                  <p:embed/>
                </p:oleObj>
              </mc:Choice>
              <mc:Fallback>
                <p:oleObj name="文書" r:id="rId3" imgW="4005480" imgH="1428518" progId="Word.Document.12">
                  <p:embed/>
                  <p:pic>
                    <p:nvPicPr>
                      <p:cNvPr id="3" name="オブジェクト 2">
                        <a:extLst>
                          <a:ext uri="{FF2B5EF4-FFF2-40B4-BE49-F238E27FC236}">
                            <a16:creationId xmlns:a16="http://schemas.microsoft.com/office/drawing/2014/main" id="{E7D2A3A8-C64B-F3D1-11FC-44E157DA16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81513" y="5429250"/>
                        <a:ext cx="3962400" cy="1411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図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9064" y="883335"/>
            <a:ext cx="8171619" cy="229675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7331" y="3390772"/>
            <a:ext cx="1997966" cy="176058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0034" y="2951746"/>
            <a:ext cx="2593879" cy="219961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84631" y="3229640"/>
            <a:ext cx="2697068" cy="184331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6735" y="2668726"/>
            <a:ext cx="2666529" cy="248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20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オブジェクト 2">
            <a:extLst>
              <a:ext uri="{FF2B5EF4-FFF2-40B4-BE49-F238E27FC236}">
                <a16:creationId xmlns:a16="http://schemas.microsoft.com/office/drawing/2014/main" id="{E7D2A3A8-C64B-F3D1-11FC-44E157DA16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413840"/>
              </p:ext>
            </p:extLst>
          </p:nvPr>
        </p:nvGraphicFramePr>
        <p:xfrm>
          <a:off x="5181600" y="5519738"/>
          <a:ext cx="3962400" cy="141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文書" r:id="rId3" imgW="4005480" imgH="1428518" progId="Word.Document.12">
                  <p:embed/>
                </p:oleObj>
              </mc:Choice>
              <mc:Fallback>
                <p:oleObj name="文書" r:id="rId3" imgW="4005480" imgH="1428518" progId="Word.Document.12">
                  <p:embed/>
                  <p:pic>
                    <p:nvPicPr>
                      <p:cNvPr id="3" name="オブジェクト 2">
                        <a:extLst>
                          <a:ext uri="{FF2B5EF4-FFF2-40B4-BE49-F238E27FC236}">
                            <a16:creationId xmlns:a16="http://schemas.microsoft.com/office/drawing/2014/main" id="{E7D2A3A8-C64B-F3D1-11FC-44E157DA16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81600" y="5519738"/>
                        <a:ext cx="3962400" cy="1411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図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225" y="1618496"/>
            <a:ext cx="2447332" cy="316361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4271" y="2009790"/>
            <a:ext cx="2666529" cy="248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090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シール券">
            <a:extLst>
              <a:ext uri="{FF2B5EF4-FFF2-40B4-BE49-F238E27FC236}">
                <a16:creationId xmlns:a16="http://schemas.microsoft.com/office/drawing/2014/main" id="{08946D35-2623-5FAA-9135-06717D546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865" y="156278"/>
            <a:ext cx="4034658" cy="491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オブジェクト 3">
            <a:extLst>
              <a:ext uri="{FF2B5EF4-FFF2-40B4-BE49-F238E27FC236}">
                <a16:creationId xmlns:a16="http://schemas.microsoft.com/office/drawing/2014/main" id="{A1F8B59E-4706-FF9B-ACA2-244620ECA4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633090"/>
              </p:ext>
            </p:extLst>
          </p:nvPr>
        </p:nvGraphicFramePr>
        <p:xfrm>
          <a:off x="5307838" y="5299710"/>
          <a:ext cx="396240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9" name="文書" r:id="rId4" imgW="4005480" imgH="1428518" progId="Word.Document.12">
                  <p:embed/>
                </p:oleObj>
              </mc:Choice>
              <mc:Fallback>
                <p:oleObj name="文書" r:id="rId4" imgW="4005480" imgH="1428518" progId="Word.Document.12">
                  <p:embed/>
                  <p:pic>
                    <p:nvPicPr>
                      <p:cNvPr id="4" name="オブジェクト 3">
                        <a:extLst>
                          <a:ext uri="{FF2B5EF4-FFF2-40B4-BE49-F238E27FC236}">
                            <a16:creationId xmlns:a16="http://schemas.microsoft.com/office/drawing/2014/main" id="{A1F8B59E-4706-FF9B-ACA2-244620ECA4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07838" y="5299710"/>
                        <a:ext cx="3962400" cy="140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7414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>
            <a:extLst>
              <a:ext uri="{FF2B5EF4-FFF2-40B4-BE49-F238E27FC236}">
                <a16:creationId xmlns:a16="http://schemas.microsoft.com/office/drawing/2014/main" id="{A1F8B59E-4706-FF9B-ACA2-244620ECA4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760138"/>
              </p:ext>
            </p:extLst>
          </p:nvPr>
        </p:nvGraphicFramePr>
        <p:xfrm>
          <a:off x="5418138" y="5226050"/>
          <a:ext cx="3962400" cy="141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5" name="文書" r:id="rId3" imgW="4005480" imgH="1428518" progId="Word.Document.12">
                  <p:embed/>
                </p:oleObj>
              </mc:Choice>
              <mc:Fallback>
                <p:oleObj name="文書" r:id="rId3" imgW="4005480" imgH="1428518" progId="Word.Document.12">
                  <p:embed/>
                  <p:pic>
                    <p:nvPicPr>
                      <p:cNvPr id="4" name="オブジェクト 3">
                        <a:extLst>
                          <a:ext uri="{FF2B5EF4-FFF2-40B4-BE49-F238E27FC236}">
                            <a16:creationId xmlns:a16="http://schemas.microsoft.com/office/drawing/2014/main" id="{A1F8B59E-4706-FF9B-ACA2-244620ECA4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18138" y="5226050"/>
                        <a:ext cx="3962400" cy="1411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81" b="100000" l="123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2134" y="141078"/>
            <a:ext cx="4903366" cy="508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819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>
            <a:extLst>
              <a:ext uri="{FF2B5EF4-FFF2-40B4-BE49-F238E27FC236}">
                <a16:creationId xmlns:a16="http://schemas.microsoft.com/office/drawing/2014/main" id="{F93AE5D8-D6ED-E938-5128-6C064AF948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768357"/>
              </p:ext>
            </p:extLst>
          </p:nvPr>
        </p:nvGraphicFramePr>
        <p:xfrm>
          <a:off x="5384800" y="5294313"/>
          <a:ext cx="3962400" cy="141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0" name="文書" r:id="rId3" imgW="4005480" imgH="1428518" progId="Word.Document.12">
                  <p:embed/>
                </p:oleObj>
              </mc:Choice>
              <mc:Fallback>
                <p:oleObj name="文書" r:id="rId3" imgW="4005480" imgH="1428518" progId="Word.Document.12">
                  <p:embed/>
                  <p:pic>
                    <p:nvPicPr>
                      <p:cNvPr id="4" name="オブジェクト 3">
                        <a:extLst>
                          <a:ext uri="{FF2B5EF4-FFF2-40B4-BE49-F238E27FC236}">
                            <a16:creationId xmlns:a16="http://schemas.microsoft.com/office/drawing/2014/main" id="{F93AE5D8-D6ED-E938-5128-6C064AF948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84800" y="5294313"/>
                        <a:ext cx="3962400" cy="1411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図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290" b="97268" l="5405" r="9297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69733" y="168086"/>
            <a:ext cx="5182253" cy="512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06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>
            <a:extLst>
              <a:ext uri="{FF2B5EF4-FFF2-40B4-BE49-F238E27FC236}">
                <a16:creationId xmlns:a16="http://schemas.microsoft.com/office/drawing/2014/main" id="{A1F8B59E-4706-FF9B-ACA2-244620ECA4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471457"/>
              </p:ext>
            </p:extLst>
          </p:nvPr>
        </p:nvGraphicFramePr>
        <p:xfrm>
          <a:off x="2899583" y="5181600"/>
          <a:ext cx="3962400" cy="141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8" name="文書" r:id="rId3" imgW="4005480" imgH="1428518" progId="Word.Document.12">
                  <p:embed/>
                </p:oleObj>
              </mc:Choice>
              <mc:Fallback>
                <p:oleObj name="文書" r:id="rId3" imgW="4005480" imgH="1428518" progId="Word.Document.12">
                  <p:embed/>
                  <p:pic>
                    <p:nvPicPr>
                      <p:cNvPr id="4" name="オブジェクト 3">
                        <a:extLst>
                          <a:ext uri="{FF2B5EF4-FFF2-40B4-BE49-F238E27FC236}">
                            <a16:creationId xmlns:a16="http://schemas.microsoft.com/office/drawing/2014/main" id="{A1F8B59E-4706-FF9B-ACA2-244620ECA4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9583" y="5181600"/>
                        <a:ext cx="3962400" cy="1411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図 6"/>
          <p:cNvPicPr>
            <a:picLocks noChangeAspect="1"/>
          </p:cNvPicPr>
          <p:nvPr/>
        </p:nvPicPr>
        <p:blipFill rotWithShape="1">
          <a:blip r:embed="rId5"/>
          <a:srcRect t="4919"/>
          <a:stretch/>
        </p:blipFill>
        <p:spPr>
          <a:xfrm>
            <a:off x="855550" y="934497"/>
            <a:ext cx="5104983" cy="4247103"/>
          </a:xfrm>
          <a:prstGeom prst="rect">
            <a:avLst/>
          </a:prstGeom>
        </p:spPr>
      </p:pic>
      <p:sp>
        <p:nvSpPr>
          <p:cNvPr id="3" name="角丸四角形 2"/>
          <p:cNvSpPr/>
          <p:nvPr/>
        </p:nvSpPr>
        <p:spPr>
          <a:xfrm>
            <a:off x="3593850" y="679326"/>
            <a:ext cx="2573867" cy="4284133"/>
          </a:xfrm>
          <a:prstGeom prst="round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5" name="オブジェクト 4">
            <a:extLst>
              <a:ext uri="{FF2B5EF4-FFF2-40B4-BE49-F238E27FC236}">
                <a16:creationId xmlns:a16="http://schemas.microsoft.com/office/drawing/2014/main" id="{E7D2A3A8-C64B-F3D1-11FC-44E157DA16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857080"/>
              </p:ext>
            </p:extLst>
          </p:nvPr>
        </p:nvGraphicFramePr>
        <p:xfrm>
          <a:off x="6717633" y="2518616"/>
          <a:ext cx="3962400" cy="135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9" name="文書" r:id="rId6" imgW="4005480" imgH="1371291" progId="Word.Document.12">
                  <p:embed/>
                </p:oleObj>
              </mc:Choice>
              <mc:Fallback>
                <p:oleObj name="文書" r:id="rId6" imgW="4005480" imgH="1371291" progId="Word.Document.12">
                  <p:embed/>
                  <p:pic>
                    <p:nvPicPr>
                      <p:cNvPr id="3" name="オブジェクト 2">
                        <a:extLst>
                          <a:ext uri="{FF2B5EF4-FFF2-40B4-BE49-F238E27FC236}">
                            <a16:creationId xmlns:a16="http://schemas.microsoft.com/office/drawing/2014/main" id="{E7D2A3A8-C64B-F3D1-11FC-44E157DA16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17633" y="2518616"/>
                        <a:ext cx="3962400" cy="1354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6441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>
            <a:extLst>
              <a:ext uri="{FF2B5EF4-FFF2-40B4-BE49-F238E27FC236}">
                <a16:creationId xmlns:a16="http://schemas.microsoft.com/office/drawing/2014/main" id="{3B533B39-D40C-0213-1848-F278C03473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718862"/>
              </p:ext>
            </p:extLst>
          </p:nvPr>
        </p:nvGraphicFramePr>
        <p:xfrm>
          <a:off x="6312388" y="5297200"/>
          <a:ext cx="5486400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0" name="文書" r:id="rId3" imgW="4876997" imgH="991217" progId="Word.Document.12">
                  <p:embed/>
                </p:oleObj>
              </mc:Choice>
              <mc:Fallback>
                <p:oleObj name="文書" r:id="rId3" imgW="4876997" imgH="991217" progId="Word.Document.12">
                  <p:embed/>
                  <p:pic>
                    <p:nvPicPr>
                      <p:cNvPr id="2" name="オブジェクト 1">
                        <a:extLst>
                          <a:ext uri="{FF2B5EF4-FFF2-40B4-BE49-F238E27FC236}">
                            <a16:creationId xmlns:a16="http://schemas.microsoft.com/office/drawing/2014/main" id="{3B533B39-D40C-0213-1848-F278C03473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12388" y="5297200"/>
                        <a:ext cx="5486400" cy="110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オブジェクト 2">
            <a:extLst>
              <a:ext uri="{FF2B5EF4-FFF2-40B4-BE49-F238E27FC236}">
                <a16:creationId xmlns:a16="http://schemas.microsoft.com/office/drawing/2014/main" id="{C6D47294-0861-ADD7-2AA3-0E4103B46F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422720"/>
              </p:ext>
            </p:extLst>
          </p:nvPr>
        </p:nvGraphicFramePr>
        <p:xfrm>
          <a:off x="1721289" y="5145593"/>
          <a:ext cx="3946525" cy="141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1" name="文書" r:id="rId5" imgW="4005480" imgH="1428518" progId="Word.Document.12">
                  <p:embed/>
                </p:oleObj>
              </mc:Choice>
              <mc:Fallback>
                <p:oleObj name="文書" r:id="rId5" imgW="4005480" imgH="1428518" progId="Word.Document.12">
                  <p:embed/>
                  <p:pic>
                    <p:nvPicPr>
                      <p:cNvPr id="3" name="オブジェクト 2">
                        <a:extLst>
                          <a:ext uri="{FF2B5EF4-FFF2-40B4-BE49-F238E27FC236}">
                            <a16:creationId xmlns:a16="http://schemas.microsoft.com/office/drawing/2014/main" id="{C6D47294-0861-ADD7-2AA3-0E4103B46F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289" y="5145593"/>
                        <a:ext cx="3946525" cy="1411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図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1289" y="1223413"/>
            <a:ext cx="3237478" cy="37171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66401" y="955960"/>
            <a:ext cx="4298549" cy="403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793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>
            <a:extLst>
              <a:ext uri="{FF2B5EF4-FFF2-40B4-BE49-F238E27FC236}">
                <a16:creationId xmlns:a16="http://schemas.microsoft.com/office/drawing/2014/main" id="{A1F8B59E-4706-FF9B-ACA2-244620ECA4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616878"/>
              </p:ext>
            </p:extLst>
          </p:nvPr>
        </p:nvGraphicFramePr>
        <p:xfrm>
          <a:off x="5345113" y="5305425"/>
          <a:ext cx="3962400" cy="141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8" name="文書" r:id="rId3" imgW="4005480" imgH="1428518" progId="Word.Document.12">
                  <p:embed/>
                </p:oleObj>
              </mc:Choice>
              <mc:Fallback>
                <p:oleObj name="文書" r:id="rId3" imgW="4005480" imgH="1428518" progId="Word.Document.12">
                  <p:embed/>
                  <p:pic>
                    <p:nvPicPr>
                      <p:cNvPr id="4" name="オブジェクト 3">
                        <a:extLst>
                          <a:ext uri="{FF2B5EF4-FFF2-40B4-BE49-F238E27FC236}">
                            <a16:creationId xmlns:a16="http://schemas.microsoft.com/office/drawing/2014/main" id="{A1F8B59E-4706-FF9B-ACA2-244620ECA4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45113" y="5305425"/>
                        <a:ext cx="3962400" cy="1411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図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392" y="226632"/>
            <a:ext cx="10880607" cy="5078793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7806267" y="254000"/>
            <a:ext cx="3505200" cy="2455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6243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20"/>
          <a:stretch/>
        </p:blipFill>
        <p:spPr>
          <a:xfrm>
            <a:off x="322200" y="0"/>
            <a:ext cx="115836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26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>
            <a:extLst>
              <a:ext uri="{FF2B5EF4-FFF2-40B4-BE49-F238E27FC236}">
                <a16:creationId xmlns:a16="http://schemas.microsoft.com/office/drawing/2014/main" id="{F79BB77E-DA09-E326-88FC-4ACE06872D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785062"/>
              </p:ext>
            </p:extLst>
          </p:nvPr>
        </p:nvGraphicFramePr>
        <p:xfrm>
          <a:off x="-335582" y="4401734"/>
          <a:ext cx="6770688" cy="158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文書" r:id="rId4" imgW="6184647" imgH="1461631" progId="Word.Document.12">
                  <p:embed/>
                </p:oleObj>
              </mc:Choice>
              <mc:Fallback>
                <p:oleObj name="文書" r:id="rId4" imgW="6184647" imgH="1461631" progId="Word.Document.12">
                  <p:embed/>
                  <p:pic>
                    <p:nvPicPr>
                      <p:cNvPr id="2" name="オブジェクト 1">
                        <a:extLst>
                          <a:ext uri="{FF2B5EF4-FFF2-40B4-BE49-F238E27FC236}">
                            <a16:creationId xmlns:a16="http://schemas.microsoft.com/office/drawing/2014/main" id="{F79BB77E-DA09-E326-88FC-4ACE06872D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335582" y="4401734"/>
                        <a:ext cx="6770688" cy="1589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図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" t="28261" r="17574"/>
          <a:stretch/>
        </p:blipFill>
        <p:spPr>
          <a:xfrm>
            <a:off x="-1" y="0"/>
            <a:ext cx="6067995" cy="379948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84" t="4016" r="7646"/>
          <a:stretch/>
        </p:blipFill>
        <p:spPr>
          <a:xfrm>
            <a:off x="5986621" y="-1"/>
            <a:ext cx="6205379" cy="3799489"/>
          </a:xfrm>
          <a:prstGeom prst="rect">
            <a:avLst/>
          </a:prstGeom>
        </p:spPr>
      </p:pic>
      <p:graphicFrame>
        <p:nvGraphicFramePr>
          <p:cNvPr id="5" name="オブジェクト 4">
            <a:extLst>
              <a:ext uri="{FF2B5EF4-FFF2-40B4-BE49-F238E27FC236}">
                <a16:creationId xmlns:a16="http://schemas.microsoft.com/office/drawing/2014/main" id="{BCD75233-A2AD-7D79-1113-F9DE99B8E9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616858"/>
              </p:ext>
            </p:extLst>
          </p:nvPr>
        </p:nvGraphicFramePr>
        <p:xfrm>
          <a:off x="6700674" y="4401734"/>
          <a:ext cx="5791200" cy="125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文書" r:id="rId8" imgW="5706111" imgH="1237761" progId="Word.Document.12">
                  <p:embed/>
                </p:oleObj>
              </mc:Choice>
              <mc:Fallback>
                <p:oleObj name="文書" r:id="rId8" imgW="5706111" imgH="1237761" progId="Word.Document.12">
                  <p:embed/>
                  <p:pic>
                    <p:nvPicPr>
                      <p:cNvPr id="2" name="オブジェクト 1">
                        <a:extLst>
                          <a:ext uri="{FF2B5EF4-FFF2-40B4-BE49-F238E27FC236}">
                            <a16:creationId xmlns:a16="http://schemas.microsoft.com/office/drawing/2014/main" id="{BCD75233-A2AD-7D79-1113-F9DE99B8E9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00674" y="4401734"/>
                        <a:ext cx="5791200" cy="1252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0128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オブジェクト 2">
            <a:extLst>
              <a:ext uri="{FF2B5EF4-FFF2-40B4-BE49-F238E27FC236}">
                <a16:creationId xmlns:a16="http://schemas.microsoft.com/office/drawing/2014/main" id="{E7D2A3A8-C64B-F3D1-11FC-44E157DA16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089081"/>
              </p:ext>
            </p:extLst>
          </p:nvPr>
        </p:nvGraphicFramePr>
        <p:xfrm>
          <a:off x="5359337" y="5427862"/>
          <a:ext cx="3962400" cy="141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文書" r:id="rId3" imgW="4005480" imgH="1428518" progId="Word.Document.12">
                  <p:embed/>
                </p:oleObj>
              </mc:Choice>
              <mc:Fallback>
                <p:oleObj name="文書" r:id="rId3" imgW="4005480" imgH="1428518" progId="Word.Document.12">
                  <p:embed/>
                  <p:pic>
                    <p:nvPicPr>
                      <p:cNvPr id="3" name="オブジェクト 2">
                        <a:extLst>
                          <a:ext uri="{FF2B5EF4-FFF2-40B4-BE49-F238E27FC236}">
                            <a16:creationId xmlns:a16="http://schemas.microsoft.com/office/drawing/2014/main" id="{E7D2A3A8-C64B-F3D1-11FC-44E157DA16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59337" y="5427862"/>
                        <a:ext cx="3962400" cy="1411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図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89" b="46181" l="63371" r="95786">
                        <a14:foregroundMark x1="77310" y1="10069" x2="77310" y2="10069"/>
                        <a14:foregroundMark x1="69044" y1="38542" x2="69044" y2="38542"/>
                        <a14:foregroundMark x1="71151" y1="40625" x2="71151" y2="40625"/>
                        <a14:foregroundMark x1="70502" y1="41667" x2="70502" y2="41667"/>
                        <a14:foregroundMark x1="67585" y1="19792" x2="67585" y2="19792"/>
                        <a14:foregroundMark x1="70016" y1="11458" x2="70016" y2="11458"/>
                        <a14:foregroundMark x1="83306" y1="26736" x2="83306" y2="26736"/>
                        <a14:foregroundMark x1="80065" y1="24306" x2="80065" y2="24306"/>
                        <a14:foregroundMark x1="78768" y1="23958" x2="78768" y2="23958"/>
                        <a14:foregroundMark x1="87844" y1="40625" x2="87844" y2="40625"/>
                        <a14:foregroundMark x1="86548" y1="42014" x2="86548" y2="42014"/>
                        <a14:foregroundMark x1="67909" y1="38889" x2="67909" y2="38889"/>
                        <a14:foregroundMark x1="70178" y1="39236" x2="70178" y2="39236"/>
                      </a14:backgroundRemoval>
                    </a14:imgEffect>
                  </a14:imgLayer>
                </a14:imgProps>
              </a:ext>
            </a:extLst>
          </a:blip>
          <a:srcRect l="66091" b="48003"/>
          <a:stretch/>
        </p:blipFill>
        <p:spPr>
          <a:xfrm>
            <a:off x="5088404" y="1344443"/>
            <a:ext cx="5909734" cy="4229940"/>
          </a:xfrm>
          <a:prstGeom prst="rect">
            <a:avLst/>
          </a:prstGeom>
        </p:spPr>
      </p:pic>
      <p:sp>
        <p:nvSpPr>
          <p:cNvPr id="5" name="四角形吹き出し 4"/>
          <p:cNvSpPr/>
          <p:nvPr/>
        </p:nvSpPr>
        <p:spPr>
          <a:xfrm>
            <a:off x="1490133" y="948267"/>
            <a:ext cx="3598271" cy="2641600"/>
          </a:xfrm>
          <a:prstGeom prst="wedgeRectCallout">
            <a:avLst>
              <a:gd name="adj1" fmla="val 65757"/>
              <a:gd name="adj2" fmla="val 3878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69" y="1180364"/>
            <a:ext cx="2702397" cy="226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95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>
            <a:extLst>
              <a:ext uri="{FF2B5EF4-FFF2-40B4-BE49-F238E27FC236}">
                <a16:creationId xmlns:a16="http://schemas.microsoft.com/office/drawing/2014/main" id="{52C3CC58-96CA-1779-D16D-69E711B6C1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581616"/>
              </p:ext>
            </p:extLst>
          </p:nvPr>
        </p:nvGraphicFramePr>
        <p:xfrm>
          <a:off x="7304087" y="5351572"/>
          <a:ext cx="4887913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" name="文書" r:id="rId3" imgW="4946459" imgH="1329115" progId="Word.Document.12">
                  <p:embed/>
                </p:oleObj>
              </mc:Choice>
              <mc:Fallback>
                <p:oleObj name="文書" r:id="rId3" imgW="4946459" imgH="1329115" progId="Word.Document.12">
                  <p:embed/>
                  <p:pic>
                    <p:nvPicPr>
                      <p:cNvPr id="2" name="オブジェクト 1">
                        <a:extLst>
                          <a:ext uri="{FF2B5EF4-FFF2-40B4-BE49-F238E27FC236}">
                            <a16:creationId xmlns:a16="http://schemas.microsoft.com/office/drawing/2014/main" id="{52C3CC58-96CA-1779-D16D-69E711B6C1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04087" y="5351572"/>
                        <a:ext cx="4887913" cy="132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四角形吹き出し 6"/>
          <p:cNvSpPr/>
          <p:nvPr/>
        </p:nvSpPr>
        <p:spPr>
          <a:xfrm>
            <a:off x="338667" y="1388533"/>
            <a:ext cx="7146289" cy="3471334"/>
          </a:xfrm>
          <a:prstGeom prst="wedgeRectCallout">
            <a:avLst>
              <a:gd name="adj1" fmla="val 57392"/>
              <a:gd name="adj2" fmla="val -4885"/>
            </a:avLst>
          </a:prstGeom>
          <a:solidFill>
            <a:srgbClr val="3E64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2" name="オブジェクト 21">
            <a:extLst>
              <a:ext uri="{FF2B5EF4-FFF2-40B4-BE49-F238E27FC236}">
                <a16:creationId xmlns:a16="http://schemas.microsoft.com/office/drawing/2014/main" id="{52C3CC58-96CA-1779-D16D-69E711B6C1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961454"/>
              </p:ext>
            </p:extLst>
          </p:nvPr>
        </p:nvGraphicFramePr>
        <p:xfrm>
          <a:off x="574605" y="0"/>
          <a:ext cx="3736975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" name="文書" r:id="rId5" imgW="3374928" imgH="1267994" progId="Word.Document.12">
                  <p:embed/>
                </p:oleObj>
              </mc:Choice>
              <mc:Fallback>
                <p:oleObj name="文書" r:id="rId5" imgW="3374928" imgH="1267994" progId="Word.Document.12">
                  <p:embed/>
                  <p:pic>
                    <p:nvPicPr>
                      <p:cNvPr id="2" name="オブジェクト 1">
                        <a:extLst>
                          <a:ext uri="{FF2B5EF4-FFF2-40B4-BE49-F238E27FC236}">
                            <a16:creationId xmlns:a16="http://schemas.microsoft.com/office/drawing/2014/main" id="{52C3CC58-96CA-1779-D16D-69E711B6C1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4605" y="0"/>
                        <a:ext cx="3736975" cy="1400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図 4"/>
          <p:cNvPicPr>
            <a:picLocks noChangeAspect="1"/>
          </p:cNvPicPr>
          <p:nvPr/>
        </p:nvPicPr>
        <p:blipFill>
          <a:blip r:embed="rId7">
            <a:clrChange>
              <a:clrFrom>
                <a:srgbClr val="E2DDDA"/>
              </a:clrFrom>
              <a:clrTo>
                <a:srgbClr val="E2DDD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22879" y="700087"/>
            <a:ext cx="3411697" cy="4657232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8"/>
          <a:srcRect l="2496" t="2132"/>
          <a:stretch/>
        </p:blipFill>
        <p:spPr>
          <a:xfrm>
            <a:off x="338667" y="1388533"/>
            <a:ext cx="7146289" cy="347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60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>
            <a:extLst>
              <a:ext uri="{FF2B5EF4-FFF2-40B4-BE49-F238E27FC236}">
                <a16:creationId xmlns:a16="http://schemas.microsoft.com/office/drawing/2014/main" id="{F9EB8873-CA76-1530-D4FD-29E5DB505C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876984"/>
              </p:ext>
            </p:extLst>
          </p:nvPr>
        </p:nvGraphicFramePr>
        <p:xfrm>
          <a:off x="4293742" y="5223703"/>
          <a:ext cx="3906837" cy="138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9" name="文書" r:id="rId3" imgW="4005480" imgH="1428518" progId="Word.Document.12">
                  <p:embed/>
                </p:oleObj>
              </mc:Choice>
              <mc:Fallback>
                <p:oleObj name="文書" r:id="rId3" imgW="4005480" imgH="1428518" progId="Word.Document.12">
                  <p:embed/>
                  <p:pic>
                    <p:nvPicPr>
                      <p:cNvPr id="4" name="オブジェクト 3">
                        <a:extLst>
                          <a:ext uri="{FF2B5EF4-FFF2-40B4-BE49-F238E27FC236}">
                            <a16:creationId xmlns:a16="http://schemas.microsoft.com/office/drawing/2014/main" id="{F9EB8873-CA76-1530-D4FD-29E5DB505C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93742" y="5223703"/>
                        <a:ext cx="3906837" cy="138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図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56409" y="532135"/>
            <a:ext cx="7387699" cy="437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117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147294"/>
              </p:ext>
            </p:extLst>
          </p:nvPr>
        </p:nvGraphicFramePr>
        <p:xfrm>
          <a:off x="3919454" y="5363125"/>
          <a:ext cx="4786312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文書" r:id="rId3" imgW="4739343" imgH="1187012" progId="Word.Document.12">
                  <p:embed/>
                </p:oleObj>
              </mc:Choice>
              <mc:Fallback>
                <p:oleObj name="文書" r:id="rId3" imgW="4739343" imgH="1187012" progId="Word.Document.12">
                  <p:embed/>
                  <p:pic>
                    <p:nvPicPr>
                      <p:cNvPr id="4" name="オブジェクト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19454" y="5363125"/>
                        <a:ext cx="4786312" cy="119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図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024" r="98820">
                        <a14:foregroundMark x1="40641" y1="60000" x2="40641" y2="60000"/>
                        <a14:foregroundMark x1="56830" y1="72778" x2="56830" y2="72778"/>
                        <a14:foregroundMark x1="49410" y1="60556" x2="49410" y2="60556"/>
                        <a14:foregroundMark x1="46374" y1="73333" x2="46374" y2="73333"/>
                        <a14:foregroundMark x1="62226" y1="57222" x2="62226" y2="57222"/>
                        <a14:foregroundMark x1="54975" y1="80000" x2="54975" y2="80000"/>
                        <a14:foregroundMark x1="84148" y1="49444" x2="84148" y2="49444"/>
                      </a14:backgroundRemoval>
                    </a14:imgEffect>
                  </a14:imgLayer>
                </a14:imgProps>
              </a:ext>
            </a:extLst>
          </a:blip>
          <a:srcRect b="2934"/>
          <a:stretch/>
        </p:blipFill>
        <p:spPr>
          <a:xfrm>
            <a:off x="280417" y="1577422"/>
            <a:ext cx="11657986" cy="343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2373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>
            <a:extLst>
              <a:ext uri="{FF2B5EF4-FFF2-40B4-BE49-F238E27FC236}">
                <a16:creationId xmlns:a16="http://schemas.microsoft.com/office/drawing/2014/main" id="{A1F8B59E-4706-FF9B-ACA2-244620ECA4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209589"/>
              </p:ext>
            </p:extLst>
          </p:nvPr>
        </p:nvGraphicFramePr>
        <p:xfrm>
          <a:off x="4619625" y="5165725"/>
          <a:ext cx="3946525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0" name="文書" r:id="rId3" imgW="3625223" imgH="936869" progId="Word.Document.12">
                  <p:embed/>
                </p:oleObj>
              </mc:Choice>
              <mc:Fallback>
                <p:oleObj name="文書" r:id="rId3" imgW="3625223" imgH="936869" progId="Word.Document.12">
                  <p:embed/>
                  <p:pic>
                    <p:nvPicPr>
                      <p:cNvPr id="4" name="オブジェクト 3">
                        <a:extLst>
                          <a:ext uri="{FF2B5EF4-FFF2-40B4-BE49-F238E27FC236}">
                            <a16:creationId xmlns:a16="http://schemas.microsoft.com/office/drawing/2014/main" id="{A1F8B59E-4706-FF9B-ACA2-244620ECA4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19625" y="5165725"/>
                        <a:ext cx="3946525" cy="1027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図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398" l="0" r="100000"/>
                    </a14:imgEffect>
                  </a14:imgLayer>
                </a14:imgProps>
              </a:ext>
            </a:extLst>
          </a:blip>
          <a:srcRect l="1466" t="1528"/>
          <a:stretch/>
        </p:blipFill>
        <p:spPr>
          <a:xfrm>
            <a:off x="3793067" y="641239"/>
            <a:ext cx="4554648" cy="452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479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9071939" y="5788821"/>
            <a:ext cx="2547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u="sng" dirty="0" smtClean="0">
                <a:latin typeface="HGS教科書体" panose="02020600000000000000" pitchFamily="18" charset="-128"/>
                <a:ea typeface="HGS教科書体" panose="02020600000000000000" pitchFamily="18" charset="-128"/>
              </a:rPr>
              <a:t>出典</a:t>
            </a:r>
            <a:endParaRPr lang="en-US" altLang="ja-JP" u="sng" dirty="0" smtClean="0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  <a:p>
            <a:r>
              <a:rPr kumimoji="1" lang="ja-JP" altLang="en-US" dirty="0" smtClean="0">
                <a:latin typeface="HGS教科書体" panose="02020600000000000000" pitchFamily="18" charset="-128"/>
                <a:ea typeface="HGS教科書体" panose="02020600000000000000" pitchFamily="18" charset="-128"/>
              </a:rPr>
              <a:t>　写真</a:t>
            </a:r>
            <a:r>
              <a:rPr lang="ja-JP" altLang="en-US" dirty="0" smtClean="0">
                <a:latin typeface="HGS教科書体" panose="02020600000000000000" pitchFamily="18" charset="-128"/>
                <a:ea typeface="HGS教科書体" panose="02020600000000000000" pitchFamily="18" charset="-128"/>
              </a:rPr>
              <a:t>・</a:t>
            </a:r>
            <a:r>
              <a:rPr lang="ja-JP" altLang="en-US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挿絵</a:t>
            </a:r>
            <a:r>
              <a:rPr kumimoji="1" lang="en-US" altLang="ja-JP" dirty="0" smtClean="0">
                <a:latin typeface="HGS教科書体" panose="02020600000000000000" pitchFamily="18" charset="-128"/>
                <a:ea typeface="HGS教科書体" panose="02020600000000000000" pitchFamily="18" charset="-128"/>
              </a:rPr>
              <a:t>…</a:t>
            </a:r>
            <a:r>
              <a:rPr kumimoji="1" lang="ja-JP" altLang="en-US" dirty="0" smtClean="0">
                <a:latin typeface="HGS教科書体" panose="02020600000000000000" pitchFamily="18" charset="-128"/>
                <a:ea typeface="HGS教科書体" panose="02020600000000000000" pitchFamily="18" charset="-128"/>
              </a:rPr>
              <a:t>神戸市</a:t>
            </a:r>
            <a:endParaRPr kumimoji="1" lang="en-US" altLang="ja-JP" dirty="0" smtClean="0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3066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562" y="0"/>
            <a:ext cx="114747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35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8A246E6-400F-D44D-BA18-BEB9FC51DD6C}"/>
              </a:ext>
            </a:extLst>
          </p:cNvPr>
          <p:cNvSpPr txBox="1"/>
          <p:nvPr/>
        </p:nvSpPr>
        <p:spPr>
          <a:xfrm>
            <a:off x="4225636" y="28678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578" y="0"/>
            <a:ext cx="11558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05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538041"/>
              </p:ext>
            </p:extLst>
          </p:nvPr>
        </p:nvGraphicFramePr>
        <p:xfrm>
          <a:off x="999998" y="2280984"/>
          <a:ext cx="11028363" cy="216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3" name="文書" r:id="rId3" imgW="11118610" imgH="2192626" progId="Word.Document.12">
                  <p:embed/>
                </p:oleObj>
              </mc:Choice>
              <mc:Fallback>
                <p:oleObj name="文書" r:id="rId3" imgW="11118610" imgH="21926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9998" y="2280984"/>
                        <a:ext cx="11028363" cy="2166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2425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-435"/>
            <a:ext cx="9729216" cy="685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918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694775"/>
              </p:ext>
            </p:extLst>
          </p:nvPr>
        </p:nvGraphicFramePr>
        <p:xfrm>
          <a:off x="1187768" y="2121154"/>
          <a:ext cx="9910762" cy="216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7" name="文書" r:id="rId3" imgW="8920487" imgH="2056936" progId="Word.Document.12">
                  <p:embed/>
                </p:oleObj>
              </mc:Choice>
              <mc:Fallback>
                <p:oleObj name="文書" r:id="rId3" imgW="8920487" imgH="2056936" progId="Word.Document.12">
                  <p:embed/>
                  <p:pic>
                    <p:nvPicPr>
                      <p:cNvPr id="6" name="オブジェクト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7768" y="2121154"/>
                        <a:ext cx="9910762" cy="2168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896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181942"/>
              </p:ext>
            </p:extLst>
          </p:nvPr>
        </p:nvGraphicFramePr>
        <p:xfrm>
          <a:off x="4933950" y="5395913"/>
          <a:ext cx="2641600" cy="143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文書" r:id="rId3" imgW="2579877" imgH="1410882" progId="Word.Document.12">
                  <p:embed/>
                </p:oleObj>
              </mc:Choice>
              <mc:Fallback>
                <p:oleObj name="文書" r:id="rId3" imgW="2579877" imgH="1410882" progId="Word.Document.12">
                  <p:embed/>
                  <p:pic>
                    <p:nvPicPr>
                      <p:cNvPr id="5" name="オブジェクト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33950" y="5395913"/>
                        <a:ext cx="2641600" cy="1433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1957" y="10009"/>
            <a:ext cx="8713077" cy="538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96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586922"/>
              </p:ext>
            </p:extLst>
          </p:nvPr>
        </p:nvGraphicFramePr>
        <p:xfrm>
          <a:off x="4408092" y="5576126"/>
          <a:ext cx="3978275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文書" r:id="rId3" imgW="3768320" imgH="1142742" progId="Word.Document.12">
                  <p:embed/>
                </p:oleObj>
              </mc:Choice>
              <mc:Fallback>
                <p:oleObj name="文書" r:id="rId3" imgW="3768320" imgH="1142742" progId="Word.Document.12">
                  <p:embed/>
                  <p:pic>
                    <p:nvPicPr>
                      <p:cNvPr id="5" name="オブジェクト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08092" y="5576126"/>
                        <a:ext cx="3978275" cy="120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図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1264" y="299575"/>
            <a:ext cx="5351930" cy="527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142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2259</TotalTime>
  <Words>40</Words>
  <Application>Microsoft Office PowerPoint</Application>
  <PresentationFormat>ワイド画面</PresentationFormat>
  <Paragraphs>8</Paragraphs>
  <Slides>26</Slides>
  <Notes>2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26</vt:i4>
      </vt:variant>
    </vt:vector>
  </HeadingPairs>
  <TitlesOfParts>
    <vt:vector size="34" baseType="lpstr">
      <vt:lpstr>HGS教科書体</vt:lpstr>
      <vt:lpstr>新細明體</vt:lpstr>
      <vt:lpstr>游ゴシック</vt:lpstr>
      <vt:lpstr>游ゴシック Light</vt:lpstr>
      <vt:lpstr>Arial</vt:lpstr>
      <vt:lpstr>Office テーマ</vt:lpstr>
      <vt:lpstr>文書</vt:lpstr>
      <vt:lpstr>Microsoft Word 文書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shimakaori</dc:creator>
  <cp:lastModifiedBy>shimakaori</cp:lastModifiedBy>
  <cp:revision>41</cp:revision>
  <dcterms:created xsi:type="dcterms:W3CDTF">2023-10-24T04:50:48Z</dcterms:created>
  <dcterms:modified xsi:type="dcterms:W3CDTF">2024-02-17T00:53:14Z</dcterms:modified>
</cp:coreProperties>
</file>