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>
        <p:scale>
          <a:sx n="98" d="100"/>
          <a:sy n="98" d="100"/>
        </p:scale>
        <p:origin x="28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EFA7121-80C1-4385-BE4B-109AB8428F67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3BC893BD-2E16-4E09-AAF7-E0B04EE3DA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50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7" y="1710259"/>
            <a:ext cx="6946900" cy="65659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7" y="396535"/>
            <a:ext cx="69342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35020" y="4737370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74858" y="4737370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6138" y="6620360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74859" y="6620360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56301" y="6620360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5566" y="6620360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04939" y="4723469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44777" y="4723468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46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40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dcterms:created xsi:type="dcterms:W3CDTF">2025-01-10T05:05:55Z</dcterms:created>
  <dcterms:modified xsi:type="dcterms:W3CDTF">2025-01-10T05:10:19Z</dcterms:modified>
</cp:coreProperties>
</file>