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4660"/>
  </p:normalViewPr>
  <p:slideViewPr>
    <p:cSldViewPr snapToGrid="0">
      <p:cViewPr>
        <p:scale>
          <a:sx n="87" d="100"/>
          <a:sy n="87" d="100"/>
        </p:scale>
        <p:origin x="31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5982159" y="5475384"/>
            <a:ext cx="16766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　　　　　　　　↑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これをグラフの上に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ドラッグしてつかってね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70750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87" y="396535"/>
            <a:ext cx="6934200" cy="10160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" y="1828006"/>
            <a:ext cx="6921500" cy="703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528629" y="6215411"/>
            <a:ext cx="145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ここに入力してね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6855312" y="3230734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5312" y="3566749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855312" y="3902764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855312" y="4238779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855312" y="4574794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855312" y="4910809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55312" y="5246821"/>
            <a:ext cx="560231" cy="2768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dcterms:created xsi:type="dcterms:W3CDTF">2025-01-10T05:05:55Z</dcterms:created>
  <dcterms:modified xsi:type="dcterms:W3CDTF">2025-01-10T05:19:03Z</dcterms:modified>
</cp:coreProperties>
</file>