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4660"/>
  </p:normalViewPr>
  <p:slideViewPr>
    <p:cSldViewPr snapToGrid="0">
      <p:cViewPr>
        <p:scale>
          <a:sx n="100" d="100"/>
          <a:sy n="100" d="100"/>
        </p:scale>
        <p:origin x="618" y="-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EFA7121-80C1-4385-BE4B-109AB8428F67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3BC893BD-2E16-4E09-AAF7-E0B04EE3D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500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37" y="422660"/>
            <a:ext cx="6934200" cy="10160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37" y="2233862"/>
            <a:ext cx="7086600" cy="481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90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782953" y="3803755"/>
            <a:ext cx="713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ここ</a:t>
            </a:r>
            <a:r>
              <a:rPr kumimoji="1" lang="ja-JP" altLang="en-US" sz="1200" dirty="0" smtClean="0"/>
              <a:t>に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入力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して</a:t>
            </a:r>
            <a:r>
              <a:rPr kumimoji="1" lang="ja-JP" altLang="en-US" sz="1200" dirty="0" smtClean="0"/>
              <a:t>ね</a:t>
            </a:r>
            <a:endParaRPr kumimoji="1" lang="ja-JP" altLang="en-US" sz="1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440553" y="6175337"/>
            <a:ext cx="713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ここ</a:t>
            </a:r>
            <a:r>
              <a:rPr kumimoji="1" lang="ja-JP" altLang="en-US" sz="1200" dirty="0" smtClean="0"/>
              <a:t>に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入力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して</a:t>
            </a:r>
            <a:r>
              <a:rPr kumimoji="1" lang="ja-JP" altLang="en-US" sz="1200" dirty="0" smtClean="0"/>
              <a:t>ね</a:t>
            </a:r>
            <a:endParaRPr kumimoji="1" lang="ja-JP" altLang="en-US" sz="1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440553" y="3803754"/>
            <a:ext cx="713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ここ</a:t>
            </a:r>
            <a:r>
              <a:rPr kumimoji="1" lang="ja-JP" altLang="en-US" sz="1200" dirty="0" smtClean="0"/>
              <a:t>に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入力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して</a:t>
            </a:r>
            <a:r>
              <a:rPr kumimoji="1" lang="ja-JP" altLang="en-US" sz="1200" dirty="0" smtClean="0"/>
              <a:t>ね</a:t>
            </a:r>
            <a:endParaRPr kumimoji="1" lang="ja-JP" altLang="en-US" sz="1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440553" y="5059685"/>
            <a:ext cx="713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ここ</a:t>
            </a:r>
            <a:r>
              <a:rPr kumimoji="1" lang="ja-JP" altLang="en-US" sz="1200" dirty="0" smtClean="0"/>
              <a:t>に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入力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して</a:t>
            </a:r>
            <a:r>
              <a:rPr kumimoji="1" lang="ja-JP" altLang="en-US" sz="1200" dirty="0" smtClean="0"/>
              <a:t>ね</a:t>
            </a:r>
            <a:endParaRPr kumimoji="1" lang="ja-JP" altLang="en-US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779298" y="6175337"/>
            <a:ext cx="713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ここ</a:t>
            </a:r>
            <a:r>
              <a:rPr kumimoji="1" lang="ja-JP" altLang="en-US" sz="1200" dirty="0" smtClean="0"/>
              <a:t>に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入力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して</a:t>
            </a:r>
            <a:r>
              <a:rPr kumimoji="1" lang="ja-JP" altLang="en-US" sz="1200" dirty="0" smtClean="0"/>
              <a:t>ね</a:t>
            </a:r>
            <a:endParaRPr kumimoji="1" lang="ja-JP" altLang="en-US" sz="12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779298" y="5059686"/>
            <a:ext cx="713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ここ</a:t>
            </a:r>
            <a:r>
              <a:rPr kumimoji="1" lang="ja-JP" altLang="en-US" sz="1200" dirty="0" smtClean="0"/>
              <a:t>に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入力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して</a:t>
            </a:r>
            <a:r>
              <a:rPr kumimoji="1" lang="ja-JP" altLang="en-US" sz="1200" dirty="0" smtClean="0"/>
              <a:t>ね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46786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30</Words>
  <Application>Microsoft Office PowerPoint</Application>
  <PresentationFormat>ユーザー設定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2</cp:revision>
  <dcterms:created xsi:type="dcterms:W3CDTF">2025-01-10T05:05:55Z</dcterms:created>
  <dcterms:modified xsi:type="dcterms:W3CDTF">2025-01-10T05:24:17Z</dcterms:modified>
</cp:coreProperties>
</file>