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7" y="202406"/>
            <a:ext cx="6934200" cy="101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7" y="1459706"/>
            <a:ext cx="6870700" cy="89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35038" y="3569728"/>
            <a:ext cx="168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84120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53064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18473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83882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449291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14700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80109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45515" y="5375731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53064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118473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783882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49291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14700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80109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445515" y="3608200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53064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18473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783882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449291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14700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780109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445515" y="4517723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453064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118473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783882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449291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114700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780109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45515" y="7091747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453064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18473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783882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449291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114700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780109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445515" y="6233739"/>
            <a:ext cx="7132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ここに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入力</a:t>
            </a:r>
            <a:endParaRPr kumimoji="1" lang="en-US" altLang="ja-JP" sz="1000" dirty="0" smtClean="0"/>
          </a:p>
          <a:p>
            <a:pPr>
              <a:lnSpc>
                <a:spcPts val="1000"/>
              </a:lnSpc>
            </a:pPr>
            <a:r>
              <a:rPr kumimoji="1" lang="ja-JP" altLang="en-US" sz="1000" dirty="0" smtClean="0"/>
              <a:t>してね</a:t>
            </a:r>
            <a:endParaRPr kumimoji="1" lang="ja-JP" altLang="en-US" sz="1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78345" y="8410038"/>
            <a:ext cx="168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144353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445515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85283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125050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464818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804586" y="2871289"/>
            <a:ext cx="634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ここに</a:t>
            </a:r>
            <a:endParaRPr kumimoji="1" lang="en-US" altLang="ja-JP" sz="1000" b="1" spc="-300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spc="-300" dirty="0" smtClean="0">
                <a:solidFill>
                  <a:srgbClr val="FF0000"/>
                </a:solidFill>
              </a:rPr>
              <a:t>入力してね</a:t>
            </a:r>
            <a:endParaRPr kumimoji="1" lang="ja-JP" altLang="en-US" sz="1000" b="1" spc="-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220</Words>
  <Application>Microsoft Office PowerPoint</Application>
  <PresentationFormat>ユーザー設定</PresentationFormat>
  <Paragraphs>121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</cp:revision>
  <dcterms:created xsi:type="dcterms:W3CDTF">2025-01-10T05:05:55Z</dcterms:created>
  <dcterms:modified xsi:type="dcterms:W3CDTF">2025-01-10T05:51:09Z</dcterms:modified>
</cp:coreProperties>
</file>