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" y="202406"/>
            <a:ext cx="6934200" cy="10160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" y="1658914"/>
            <a:ext cx="68707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3825" y="3331201"/>
            <a:ext cx="168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37838" y="3331201"/>
            <a:ext cx="168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</cp:revision>
  <dcterms:created xsi:type="dcterms:W3CDTF">2025-01-10T05:05:55Z</dcterms:created>
  <dcterms:modified xsi:type="dcterms:W3CDTF">2025-01-10T05:50:28Z</dcterms:modified>
</cp:coreProperties>
</file>