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30" autoAdjust="0"/>
    <p:restoredTop sz="94660"/>
  </p:normalViewPr>
  <p:slideViewPr>
    <p:cSldViewPr snapToGrid="0">
      <p:cViewPr varScale="1">
        <p:scale>
          <a:sx n="74" d="100"/>
          <a:sy n="74" d="100"/>
        </p:scale>
        <p:origin x="34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7500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37" y="202406"/>
            <a:ext cx="6934200" cy="1016000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087" y="1658914"/>
            <a:ext cx="687070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907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463825" y="3331201"/>
            <a:ext cx="1680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ここに入力してね</a:t>
            </a:r>
            <a:endParaRPr kumimoji="1" lang="ja-JP" altLang="en-US" sz="1200" dirty="0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3937838" y="3331201"/>
            <a:ext cx="1680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ここに入力してね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546786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10</Words>
  <Application>Microsoft Office PowerPoint</Application>
  <PresentationFormat>ユーザー設定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Arial</vt:lpstr>
      <vt:lpstr>Calibri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4</cp:revision>
  <dcterms:created xsi:type="dcterms:W3CDTF">2025-01-10T05:05:55Z</dcterms:created>
  <dcterms:modified xsi:type="dcterms:W3CDTF">2025-01-10T05:50:28Z</dcterms:modified>
</cp:coreProperties>
</file>