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750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11" y="383471"/>
            <a:ext cx="6934200" cy="1016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11" y="1628072"/>
            <a:ext cx="6870700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16076" y="2900127"/>
            <a:ext cx="168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4678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5</cp:revision>
  <dcterms:created xsi:type="dcterms:W3CDTF">2025-01-10T05:05:55Z</dcterms:created>
  <dcterms:modified xsi:type="dcterms:W3CDTF">2025-01-10T05:55:25Z</dcterms:modified>
</cp:coreProperties>
</file>