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750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63" y="265906"/>
            <a:ext cx="6934200" cy="1016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63" y="1461520"/>
            <a:ext cx="6845300" cy="881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6090203" y="3259606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090203" y="3918214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090203" y="9187074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090203" y="4576822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090203" y="5235430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090203" y="5894038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090203" y="8528470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090203" y="7869862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90203" y="7211254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090203" y="6552646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851685" y="9790235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066229" y="9790235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8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60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6</cp:revision>
  <dcterms:created xsi:type="dcterms:W3CDTF">2025-01-10T05:05:55Z</dcterms:created>
  <dcterms:modified xsi:type="dcterms:W3CDTF">2025-01-10T05:59:05Z</dcterms:modified>
</cp:coreProperties>
</file>