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5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63" y="265906"/>
            <a:ext cx="6934200" cy="1016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63" y="1529556"/>
            <a:ext cx="68707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476519" y="2847482"/>
            <a:ext cx="1766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spc="-300" dirty="0" smtClean="0"/>
              <a:t>ここ</a:t>
            </a:r>
            <a:r>
              <a:rPr kumimoji="1" lang="ja-JP" altLang="en-US" sz="1200" spc="-300" dirty="0" smtClean="0"/>
              <a:t>に入力</a:t>
            </a:r>
            <a:r>
              <a:rPr kumimoji="1" lang="ja-JP" altLang="en-US" sz="1200" spc="-300" dirty="0" smtClean="0"/>
              <a:t>してね</a:t>
            </a:r>
            <a:endParaRPr kumimoji="1" lang="ja-JP" altLang="en-US" sz="1200" spc="-300" dirty="0"/>
          </a:p>
        </p:txBody>
      </p:sp>
    </p:spTree>
    <p:extLst>
      <p:ext uri="{BB962C8B-B14F-4D97-AF65-F5344CB8AC3E}">
        <p14:creationId xmlns:p14="http://schemas.microsoft.com/office/powerpoint/2010/main" val="546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5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7</cp:revision>
  <dcterms:created xsi:type="dcterms:W3CDTF">2025-01-10T05:05:55Z</dcterms:created>
  <dcterms:modified xsi:type="dcterms:W3CDTF">2025-01-10T06:00:17Z</dcterms:modified>
</cp:coreProperties>
</file>