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handoutMasterIdLst>
    <p:handoutMasterId r:id="rId5"/>
  </p:handoutMasterIdLst>
  <p:sldIdLst>
    <p:sldId id="663" r:id="rId2"/>
    <p:sldId id="664" r:id="rId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0386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6" autoAdjust="0"/>
    <p:restoredTop sz="94660"/>
  </p:normalViewPr>
  <p:slideViewPr>
    <p:cSldViewPr snapToGrid="0">
      <p:cViewPr varScale="1">
        <p:scale>
          <a:sx n="109" d="100"/>
          <a:sy n="109" d="100"/>
        </p:scale>
        <p:origin x="17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7D2D6A-2784-4D73-AB70-8F581727CD80}"/>
              </a:ext>
            </a:extLst>
          </p:cNvPr>
          <p:cNvSpPr>
            <a:spLocks noGrp="1"/>
          </p:cNvSpPr>
          <p:nvPr>
            <p:ph type="hdr" sz="quarter"/>
          </p:nvPr>
        </p:nvSpPr>
        <p:spPr>
          <a:xfrm>
            <a:off x="0" y="1"/>
            <a:ext cx="2949787" cy="49869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6C197B3-D251-4F59-BD32-3E5565D32512}"/>
              </a:ext>
            </a:extLst>
          </p:cNvPr>
          <p:cNvSpPr>
            <a:spLocks noGrp="1"/>
          </p:cNvSpPr>
          <p:nvPr>
            <p:ph type="dt" sz="quarter" idx="1"/>
          </p:nvPr>
        </p:nvSpPr>
        <p:spPr>
          <a:xfrm>
            <a:off x="3855838" y="1"/>
            <a:ext cx="2949787" cy="498693"/>
          </a:xfrm>
          <a:prstGeom prst="rect">
            <a:avLst/>
          </a:prstGeom>
        </p:spPr>
        <p:txBody>
          <a:bodyPr vert="horz" lIns="91430" tIns="45715" rIns="91430" bIns="45715" rtlCol="0"/>
          <a:lstStyle>
            <a:lvl1pPr algn="r">
              <a:defRPr sz="1200"/>
            </a:lvl1pPr>
          </a:lstStyle>
          <a:p>
            <a:fld id="{BDD19B9E-9305-4D62-9AB5-E666912BAA1C}" type="datetimeFigureOut">
              <a:rPr kumimoji="1" lang="ja-JP" altLang="en-US" smtClean="0"/>
              <a:t>2023/4/21</a:t>
            </a:fld>
            <a:endParaRPr kumimoji="1" lang="ja-JP" altLang="en-US"/>
          </a:p>
        </p:txBody>
      </p:sp>
      <p:sp>
        <p:nvSpPr>
          <p:cNvPr id="4" name="フッター プレースホルダー 3">
            <a:extLst>
              <a:ext uri="{FF2B5EF4-FFF2-40B4-BE49-F238E27FC236}">
                <a16:creationId xmlns:a16="http://schemas.microsoft.com/office/drawing/2014/main" id="{25E88DFA-C7FA-416D-A944-F992851BFAAF}"/>
              </a:ext>
            </a:extLst>
          </p:cNvPr>
          <p:cNvSpPr>
            <a:spLocks noGrp="1"/>
          </p:cNvSpPr>
          <p:nvPr>
            <p:ph type="ftr" sz="quarter" idx="2"/>
          </p:nvPr>
        </p:nvSpPr>
        <p:spPr>
          <a:xfrm>
            <a:off x="0" y="9440647"/>
            <a:ext cx="2949787" cy="498692"/>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8A09272-2252-4728-A3F7-DD2DC1511683}"/>
              </a:ext>
            </a:extLst>
          </p:cNvPr>
          <p:cNvSpPr>
            <a:spLocks noGrp="1"/>
          </p:cNvSpPr>
          <p:nvPr>
            <p:ph type="sldNum" sz="quarter" idx="3"/>
          </p:nvPr>
        </p:nvSpPr>
        <p:spPr>
          <a:xfrm>
            <a:off x="3855838" y="9440647"/>
            <a:ext cx="2949787" cy="498692"/>
          </a:xfrm>
          <a:prstGeom prst="rect">
            <a:avLst/>
          </a:prstGeom>
        </p:spPr>
        <p:txBody>
          <a:bodyPr vert="horz" lIns="91430" tIns="45715" rIns="91430" bIns="45715" rtlCol="0" anchor="b"/>
          <a:lstStyle>
            <a:lvl1pPr algn="r">
              <a:defRPr sz="1200"/>
            </a:lvl1pPr>
          </a:lstStyle>
          <a:p>
            <a:fld id="{DD95470F-F5A3-42F0-B688-D668696F1757}" type="slidenum">
              <a:rPr kumimoji="1" lang="ja-JP" altLang="en-US" smtClean="0"/>
              <a:t>‹#›</a:t>
            </a:fld>
            <a:endParaRPr kumimoji="1" lang="ja-JP" altLang="en-US"/>
          </a:p>
        </p:txBody>
      </p:sp>
    </p:spTree>
    <p:extLst>
      <p:ext uri="{BB962C8B-B14F-4D97-AF65-F5344CB8AC3E}">
        <p14:creationId xmlns:p14="http://schemas.microsoft.com/office/powerpoint/2010/main" val="1706568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30" tIns="45715" rIns="91430" bIns="45715" rtlCol="0"/>
          <a:lstStyle>
            <a:lvl1pPr algn="r">
              <a:defRPr sz="1200"/>
            </a:lvl1pPr>
          </a:lstStyle>
          <a:p>
            <a:fld id="{579A98F1-288C-4E41-BD39-11845351D6D9}" type="datetimeFigureOut">
              <a:rPr kumimoji="1" lang="ja-JP" altLang="en-US" smtClean="0"/>
              <a:t>2023/4/21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0" tIns="45715" rIns="91430" bIns="45715" rtlCol="0" anchor="b"/>
          <a:lstStyle>
            <a:lvl1pPr algn="r">
              <a:defRPr sz="1200"/>
            </a:lvl1pPr>
          </a:lstStyle>
          <a:p>
            <a:fld id="{5EC4F9C3-9424-4C7F-8C21-73B171745FD6}" type="slidenum">
              <a:rPr kumimoji="1" lang="ja-JP" altLang="en-US" smtClean="0"/>
              <a:t>‹#›</a:t>
            </a:fld>
            <a:endParaRPr kumimoji="1" lang="ja-JP" altLang="en-US"/>
          </a:p>
        </p:txBody>
      </p:sp>
    </p:spTree>
    <p:extLst>
      <p:ext uri="{BB962C8B-B14F-4D97-AF65-F5344CB8AC3E}">
        <p14:creationId xmlns:p14="http://schemas.microsoft.com/office/powerpoint/2010/main" val="30479485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49263" y="155575"/>
            <a:ext cx="5854700" cy="4054475"/>
          </a:xfrm>
        </p:spPr>
      </p:sp>
      <p:sp>
        <p:nvSpPr>
          <p:cNvPr id="3" name="ノート プレースホルダ 2"/>
          <p:cNvSpPr>
            <a:spLocks noGrp="1"/>
          </p:cNvSpPr>
          <p:nvPr>
            <p:ph type="body" idx="1"/>
          </p:nvPr>
        </p:nvSpPr>
        <p:spPr>
          <a:xfrm>
            <a:off x="633903" y="4307051"/>
            <a:ext cx="5993218" cy="6358023"/>
          </a:xfrm>
        </p:spPr>
        <p:txBody>
          <a:bodyPr>
            <a:noAutofit/>
          </a:bodyPr>
          <a:lstStyle/>
          <a:p>
            <a:endParaRPr lang="ja-JP" altLang="en-US" dirty="0">
              <a:latin typeface="+mn-ea"/>
            </a:endParaRPr>
          </a:p>
        </p:txBody>
      </p:sp>
      <p:pic>
        <p:nvPicPr>
          <p:cNvPr id="7170" name="Picture 2" descr="C:\Users\209151\Desktop\160413 要求書.jpg"/>
          <p:cNvPicPr>
            <a:picLocks noChangeAspect="1" noChangeArrowheads="1"/>
          </p:cNvPicPr>
          <p:nvPr/>
        </p:nvPicPr>
        <p:blipFill rotWithShape="1">
          <a:blip r:embed="rId3">
            <a:extLst>
              <a:ext uri="{28A0092B-C50C-407E-A947-70E740481C1C}">
                <a14:useLocalDpi xmlns:a14="http://schemas.microsoft.com/office/drawing/2010/main" val="0"/>
              </a:ext>
            </a:extLst>
          </a:blip>
          <a:srcRect l="7301" t="5165" r="7972" b="6260"/>
          <a:stretch/>
        </p:blipFill>
        <p:spPr bwMode="auto">
          <a:xfrm>
            <a:off x="7891311" y="7605585"/>
            <a:ext cx="3201906" cy="25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07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p:txBody>
          <a:bodyPr/>
          <a:lstStyle/>
          <a:p>
            <a:fld id="{1C686D6B-00C7-4B4A-83AF-65EC54AD7150}" type="slidenum">
              <a:rPr kumimoji="1" lang="ja-JP" altLang="en-US" smtClean="0"/>
              <a:t>‹#›</a:t>
            </a:fld>
            <a:endParaRPr kumimoji="1" lang="ja-JP" altLang="en-US"/>
          </a:p>
        </p:txBody>
      </p:sp>
    </p:spTree>
    <p:extLst>
      <p:ext uri="{BB962C8B-B14F-4D97-AF65-F5344CB8AC3E}">
        <p14:creationId xmlns:p14="http://schemas.microsoft.com/office/powerpoint/2010/main" val="37400820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686D6B-00C7-4B4A-83AF-65EC54AD7150}" type="slidenum">
              <a:rPr kumimoji="1" lang="ja-JP" altLang="en-US" smtClean="0"/>
              <a:t>‹#›</a:t>
            </a:fld>
            <a:endParaRPr kumimoji="1" lang="ja-JP" altLang="en-US"/>
          </a:p>
        </p:txBody>
      </p:sp>
    </p:spTree>
    <p:extLst>
      <p:ext uri="{BB962C8B-B14F-4D97-AF65-F5344CB8AC3E}">
        <p14:creationId xmlns:p14="http://schemas.microsoft.com/office/powerpoint/2010/main" val="1471683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067E7A9-9AFF-4590-AB06-A7FF35CC1E64}"/>
              </a:ext>
            </a:extLst>
          </p:cNvPr>
          <p:cNvSpPr/>
          <p:nvPr userDrawn="1"/>
        </p:nvSpPr>
        <p:spPr>
          <a:xfrm>
            <a:off x="0" y="6463281"/>
            <a:ext cx="9906000" cy="39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7624418" y="6452540"/>
            <a:ext cx="2228850" cy="365125"/>
          </a:xfrm>
          <a:prstGeom prst="rect">
            <a:avLst/>
          </a:prstGeom>
        </p:spPr>
        <p:txBody>
          <a:bodyPr vert="horz" lIns="91440" tIns="45720" rIns="91440" bIns="45720" rtlCol="0" anchor="ctr"/>
          <a:lstStyle>
            <a:lvl1pPr algn="r">
              <a:defRPr sz="2000">
                <a:solidFill>
                  <a:schemeClr val="bg1"/>
                </a:solidFill>
              </a:defRPr>
            </a:lvl1pPr>
          </a:lstStyle>
          <a:p>
            <a:fld id="{A05D97B8-7445-4A75-972D-DF1AECEFE11E}" type="slidenum">
              <a:rPr lang="ja-JP" altLang="en-US" smtClean="0"/>
              <a:pPr/>
              <a:t>‹#›</a:t>
            </a:fld>
            <a:endParaRPr lang="ja-JP" altLang="en-US" dirty="0" smtClean="0"/>
          </a:p>
        </p:txBody>
      </p:sp>
      <p:cxnSp>
        <p:nvCxnSpPr>
          <p:cNvPr id="10" name="直線コネクタ 9">
            <a:extLst>
              <a:ext uri="{FF2B5EF4-FFF2-40B4-BE49-F238E27FC236}">
                <a16:creationId xmlns:a16="http://schemas.microsoft.com/office/drawing/2014/main" id="{4873F800-24AD-47F7-831E-4FB0DBDE90D6}"/>
              </a:ext>
            </a:extLst>
          </p:cNvPr>
          <p:cNvCxnSpPr>
            <a:cxnSpLocks/>
          </p:cNvCxnSpPr>
          <p:nvPr/>
        </p:nvCxnSpPr>
        <p:spPr>
          <a:xfrm flipV="1">
            <a:off x="6351927" y="6827086"/>
            <a:ext cx="736806" cy="12148"/>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25C3858C-5A1C-4EF1-9A2F-4A56AAD65438}"/>
              </a:ext>
            </a:extLst>
          </p:cNvPr>
          <p:cNvGrpSpPr>
            <a:grpSpLocks noChangeAspect="1"/>
          </p:cNvGrpSpPr>
          <p:nvPr/>
        </p:nvGrpSpPr>
        <p:grpSpPr>
          <a:xfrm>
            <a:off x="7413172" y="6472588"/>
            <a:ext cx="1638821" cy="359742"/>
            <a:chOff x="3653306" y="9965571"/>
            <a:chExt cx="5220000" cy="1145858"/>
          </a:xfrm>
        </p:grpSpPr>
        <p:grpSp>
          <p:nvGrpSpPr>
            <p:cNvPr id="13" name="グループ化 12">
              <a:extLst>
                <a:ext uri="{FF2B5EF4-FFF2-40B4-BE49-F238E27FC236}">
                  <a16:creationId xmlns:a16="http://schemas.microsoft.com/office/drawing/2014/main" id="{0A8E1B80-3F6D-422F-879B-99F76E10A950}"/>
                </a:ext>
              </a:extLst>
            </p:cNvPr>
            <p:cNvGrpSpPr/>
            <p:nvPr/>
          </p:nvGrpSpPr>
          <p:grpSpPr>
            <a:xfrm>
              <a:off x="3653306" y="9965571"/>
              <a:ext cx="5220000" cy="1145858"/>
              <a:chOff x="3702523" y="10366465"/>
              <a:chExt cx="5220000" cy="1145858"/>
            </a:xfrm>
          </p:grpSpPr>
          <p:sp>
            <p:nvSpPr>
              <p:cNvPr id="15" name="楕円 14">
                <a:extLst>
                  <a:ext uri="{FF2B5EF4-FFF2-40B4-BE49-F238E27FC236}">
                    <a16:creationId xmlns:a16="http://schemas.microsoft.com/office/drawing/2014/main" id="{8EC7F0E8-09DE-4189-9EFC-EC03220CB95F}"/>
                  </a:ext>
                </a:extLst>
              </p:cNvPr>
              <p:cNvSpPr/>
              <p:nvPr/>
            </p:nvSpPr>
            <p:spPr>
              <a:xfrm>
                <a:off x="3892347" y="11150307"/>
                <a:ext cx="324000" cy="324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26">
                <a:extLst>
                  <a:ext uri="{FF2B5EF4-FFF2-40B4-BE49-F238E27FC236}">
                    <a16:creationId xmlns:a16="http://schemas.microsoft.com/office/drawing/2014/main" id="{37C14D21-7DF7-4E77-B4E7-2D76592D5990}"/>
                  </a:ext>
                </a:extLst>
              </p:cNvPr>
              <p:cNvSpPr/>
              <p:nvPr/>
            </p:nvSpPr>
            <p:spPr>
              <a:xfrm>
                <a:off x="4229593" y="10943788"/>
                <a:ext cx="1477359" cy="568074"/>
              </a:xfrm>
              <a:custGeom>
                <a:avLst/>
                <a:gdLst>
                  <a:gd name="connsiteX0" fmla="*/ 0 w 4306529"/>
                  <a:gd name="connsiteY0" fmla="*/ 0 h 58994"/>
                  <a:gd name="connsiteX1" fmla="*/ 4306529 w 4306529"/>
                  <a:gd name="connsiteY1" fmla="*/ 58994 h 58994"/>
                  <a:gd name="connsiteX0" fmla="*/ 0 w 4306529"/>
                  <a:gd name="connsiteY0" fmla="*/ 1976284 h 2035278"/>
                  <a:gd name="connsiteX1" fmla="*/ 2241755 w 4306529"/>
                  <a:gd name="connsiteY1" fmla="*/ 0 h 2035278"/>
                  <a:gd name="connsiteX2" fmla="*/ 4306529 w 4306529"/>
                  <a:gd name="connsiteY2" fmla="*/ 2035278 h 2035278"/>
                  <a:gd name="connsiteX0" fmla="*/ 0 w 4306529"/>
                  <a:gd name="connsiteY0" fmla="*/ 1976284 h 2035278"/>
                  <a:gd name="connsiteX1" fmla="*/ 2241755 w 4306529"/>
                  <a:gd name="connsiteY1" fmla="*/ 0 h 2035278"/>
                  <a:gd name="connsiteX2" fmla="*/ 4306529 w 4306529"/>
                  <a:gd name="connsiteY2" fmla="*/ 2035278 h 2035278"/>
                  <a:gd name="connsiteX0" fmla="*/ 0 w 4306529"/>
                  <a:gd name="connsiteY0" fmla="*/ 1977333 h 2036327"/>
                  <a:gd name="connsiteX1" fmla="*/ 2241755 w 4306529"/>
                  <a:gd name="connsiteY1" fmla="*/ 1049 h 2036327"/>
                  <a:gd name="connsiteX2" fmla="*/ 4306529 w 4306529"/>
                  <a:gd name="connsiteY2" fmla="*/ 2036327 h 2036327"/>
                  <a:gd name="connsiteX0" fmla="*/ 0 w 4306529"/>
                  <a:gd name="connsiteY0" fmla="*/ 1977333 h 2036327"/>
                  <a:gd name="connsiteX1" fmla="*/ 2241755 w 4306529"/>
                  <a:gd name="connsiteY1" fmla="*/ 1049 h 2036327"/>
                  <a:gd name="connsiteX2" fmla="*/ 4306529 w 4306529"/>
                  <a:gd name="connsiteY2" fmla="*/ 2036327 h 2036327"/>
                  <a:gd name="connsiteX0" fmla="*/ 0 w 4778478"/>
                  <a:gd name="connsiteY0" fmla="*/ 1918339 h 2036327"/>
                  <a:gd name="connsiteX1" fmla="*/ 2713704 w 4778478"/>
                  <a:gd name="connsiteY1" fmla="*/ 1049 h 2036327"/>
                  <a:gd name="connsiteX2" fmla="*/ 4778478 w 4778478"/>
                  <a:gd name="connsiteY2" fmla="*/ 2036327 h 2036327"/>
                  <a:gd name="connsiteX0" fmla="*/ 0 w 4981678"/>
                  <a:gd name="connsiteY0" fmla="*/ 1880239 h 2036327"/>
                  <a:gd name="connsiteX1" fmla="*/ 2916904 w 4981678"/>
                  <a:gd name="connsiteY1" fmla="*/ 1049 h 2036327"/>
                  <a:gd name="connsiteX2" fmla="*/ 4981678 w 4981678"/>
                  <a:gd name="connsiteY2" fmla="*/ 2036327 h 2036327"/>
                  <a:gd name="connsiteX0" fmla="*/ 0 w 4981678"/>
                  <a:gd name="connsiteY0" fmla="*/ 1880725 h 2036813"/>
                  <a:gd name="connsiteX1" fmla="*/ 2916904 w 4981678"/>
                  <a:gd name="connsiteY1" fmla="*/ 1535 h 2036813"/>
                  <a:gd name="connsiteX2" fmla="*/ 4981678 w 4981678"/>
                  <a:gd name="connsiteY2" fmla="*/ 2036813 h 2036813"/>
                  <a:gd name="connsiteX0" fmla="*/ 0 w 4981678"/>
                  <a:gd name="connsiteY0" fmla="*/ 1880240 h 2036328"/>
                  <a:gd name="connsiteX1" fmla="*/ 2916904 w 4981678"/>
                  <a:gd name="connsiteY1" fmla="*/ 1050 h 2036328"/>
                  <a:gd name="connsiteX2" fmla="*/ 4981678 w 4981678"/>
                  <a:gd name="connsiteY2" fmla="*/ 2036328 h 2036328"/>
                  <a:gd name="connsiteX0" fmla="*/ 0 w 4924528"/>
                  <a:gd name="connsiteY0" fmla="*/ 1880543 h 1893756"/>
                  <a:gd name="connsiteX1" fmla="*/ 2916904 w 4924528"/>
                  <a:gd name="connsiteY1" fmla="*/ 1353 h 1893756"/>
                  <a:gd name="connsiteX2" fmla="*/ 4924528 w 4924528"/>
                  <a:gd name="connsiteY2" fmla="*/ 1893756 h 1893756"/>
                  <a:gd name="connsiteX0" fmla="*/ 0 w 4924528"/>
                  <a:gd name="connsiteY0" fmla="*/ 1880365 h 1893578"/>
                  <a:gd name="connsiteX1" fmla="*/ 2916904 w 4924528"/>
                  <a:gd name="connsiteY1" fmla="*/ 1175 h 1893578"/>
                  <a:gd name="connsiteX2" fmla="*/ 4924528 w 4924528"/>
                  <a:gd name="connsiteY2" fmla="*/ 1893578 h 1893578"/>
                </a:gdLst>
                <a:ahLst/>
                <a:cxnLst>
                  <a:cxn ang="0">
                    <a:pos x="connsiteX0" y="connsiteY0"/>
                  </a:cxn>
                  <a:cxn ang="0">
                    <a:pos x="connsiteX1" y="connsiteY1"/>
                  </a:cxn>
                  <a:cxn ang="0">
                    <a:pos x="connsiteX2" y="connsiteY2"/>
                  </a:cxn>
                </a:cxnLst>
                <a:rect l="l" t="t" r="r" b="b"/>
                <a:pathLst>
                  <a:path w="4924528" h="1893578">
                    <a:moveTo>
                      <a:pt x="0" y="1880365"/>
                    </a:moveTo>
                    <a:cubicBezTo>
                      <a:pt x="570272" y="1172443"/>
                      <a:pt x="2122949" y="-24225"/>
                      <a:pt x="2916904" y="1175"/>
                    </a:cubicBezTo>
                    <a:cubicBezTo>
                      <a:pt x="3782143" y="-28322"/>
                      <a:pt x="4336128" y="494939"/>
                      <a:pt x="4924528" y="1893578"/>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29">
                <a:extLst>
                  <a:ext uri="{FF2B5EF4-FFF2-40B4-BE49-F238E27FC236}">
                    <a16:creationId xmlns:a16="http://schemas.microsoft.com/office/drawing/2014/main" id="{38FD2AB6-823E-4609-B40F-034A2EC76A40}"/>
                  </a:ext>
                </a:extLst>
              </p:cNvPr>
              <p:cNvSpPr/>
              <p:nvPr/>
            </p:nvSpPr>
            <p:spPr>
              <a:xfrm>
                <a:off x="8482923" y="10366465"/>
                <a:ext cx="366894" cy="1132523"/>
              </a:xfrm>
              <a:custGeom>
                <a:avLst/>
                <a:gdLst>
                  <a:gd name="connsiteX0" fmla="*/ 58058 w 1291772"/>
                  <a:gd name="connsiteY0" fmla="*/ 3599543 h 3599543"/>
                  <a:gd name="connsiteX1" fmla="*/ 58058 w 1291772"/>
                  <a:gd name="connsiteY1" fmla="*/ 3541486 h 3599543"/>
                  <a:gd name="connsiteX2" fmla="*/ 0 w 1291772"/>
                  <a:gd name="connsiteY2" fmla="*/ 377371 h 3599543"/>
                  <a:gd name="connsiteX3" fmla="*/ 232229 w 1291772"/>
                  <a:gd name="connsiteY3" fmla="*/ 290286 h 3599543"/>
                  <a:gd name="connsiteX4" fmla="*/ 203200 w 1291772"/>
                  <a:gd name="connsiteY4" fmla="*/ 58057 h 3599543"/>
                  <a:gd name="connsiteX5" fmla="*/ 551543 w 1291772"/>
                  <a:gd name="connsiteY5" fmla="*/ 0 h 3599543"/>
                  <a:gd name="connsiteX6" fmla="*/ 1045029 w 1291772"/>
                  <a:gd name="connsiteY6" fmla="*/ 58057 h 3599543"/>
                  <a:gd name="connsiteX7" fmla="*/ 1045029 w 1291772"/>
                  <a:gd name="connsiteY7" fmla="*/ 304800 h 3599543"/>
                  <a:gd name="connsiteX8" fmla="*/ 1190172 w 1291772"/>
                  <a:gd name="connsiteY8" fmla="*/ 304800 h 3599543"/>
                  <a:gd name="connsiteX9" fmla="*/ 1291772 w 1291772"/>
                  <a:gd name="connsiteY9" fmla="*/ 3556000 h 3599543"/>
                  <a:gd name="connsiteX0" fmla="*/ 58058 w 1291772"/>
                  <a:gd name="connsiteY0" fmla="*/ 3647168 h 3647168"/>
                  <a:gd name="connsiteX1" fmla="*/ 58058 w 1291772"/>
                  <a:gd name="connsiteY1" fmla="*/ 3589111 h 3647168"/>
                  <a:gd name="connsiteX2" fmla="*/ 0 w 1291772"/>
                  <a:gd name="connsiteY2" fmla="*/ 424996 h 3647168"/>
                  <a:gd name="connsiteX3" fmla="*/ 232229 w 1291772"/>
                  <a:gd name="connsiteY3" fmla="*/ 337911 h 3647168"/>
                  <a:gd name="connsiteX4" fmla="*/ 203200 w 1291772"/>
                  <a:gd name="connsiteY4" fmla="*/ 105682 h 3647168"/>
                  <a:gd name="connsiteX5" fmla="*/ 551543 w 1291772"/>
                  <a:gd name="connsiteY5" fmla="*/ 0 h 3647168"/>
                  <a:gd name="connsiteX6" fmla="*/ 1045029 w 1291772"/>
                  <a:gd name="connsiteY6" fmla="*/ 105682 h 3647168"/>
                  <a:gd name="connsiteX7" fmla="*/ 1045029 w 1291772"/>
                  <a:gd name="connsiteY7" fmla="*/ 352425 h 3647168"/>
                  <a:gd name="connsiteX8" fmla="*/ 1190172 w 1291772"/>
                  <a:gd name="connsiteY8" fmla="*/ 352425 h 3647168"/>
                  <a:gd name="connsiteX9" fmla="*/ 1291772 w 1291772"/>
                  <a:gd name="connsiteY9" fmla="*/ 3603625 h 3647168"/>
                  <a:gd name="connsiteX0" fmla="*/ 58058 w 1291772"/>
                  <a:gd name="connsiteY0" fmla="*/ 3647168 h 3647168"/>
                  <a:gd name="connsiteX1" fmla="*/ 58058 w 1291772"/>
                  <a:gd name="connsiteY1" fmla="*/ 3589111 h 3647168"/>
                  <a:gd name="connsiteX2" fmla="*/ 0 w 1291772"/>
                  <a:gd name="connsiteY2" fmla="*/ 424996 h 3647168"/>
                  <a:gd name="connsiteX3" fmla="*/ 232229 w 1291772"/>
                  <a:gd name="connsiteY3" fmla="*/ 337911 h 3647168"/>
                  <a:gd name="connsiteX4" fmla="*/ 241300 w 1291772"/>
                  <a:gd name="connsiteY4" fmla="*/ 86632 h 3647168"/>
                  <a:gd name="connsiteX5" fmla="*/ 551543 w 1291772"/>
                  <a:gd name="connsiteY5" fmla="*/ 0 h 3647168"/>
                  <a:gd name="connsiteX6" fmla="*/ 1045029 w 1291772"/>
                  <a:gd name="connsiteY6" fmla="*/ 105682 h 3647168"/>
                  <a:gd name="connsiteX7" fmla="*/ 1045029 w 1291772"/>
                  <a:gd name="connsiteY7" fmla="*/ 352425 h 3647168"/>
                  <a:gd name="connsiteX8" fmla="*/ 1190172 w 1291772"/>
                  <a:gd name="connsiteY8" fmla="*/ 352425 h 3647168"/>
                  <a:gd name="connsiteX9" fmla="*/ 1291772 w 1291772"/>
                  <a:gd name="connsiteY9" fmla="*/ 3603625 h 3647168"/>
                  <a:gd name="connsiteX0" fmla="*/ 58058 w 1291772"/>
                  <a:gd name="connsiteY0" fmla="*/ 3647168 h 3647168"/>
                  <a:gd name="connsiteX1" fmla="*/ 58058 w 1291772"/>
                  <a:gd name="connsiteY1" fmla="*/ 3589111 h 3647168"/>
                  <a:gd name="connsiteX2" fmla="*/ 0 w 1291772"/>
                  <a:gd name="connsiteY2" fmla="*/ 424996 h 3647168"/>
                  <a:gd name="connsiteX3" fmla="*/ 232229 w 1291772"/>
                  <a:gd name="connsiteY3" fmla="*/ 337911 h 3647168"/>
                  <a:gd name="connsiteX4" fmla="*/ 241300 w 1291772"/>
                  <a:gd name="connsiteY4" fmla="*/ 86632 h 3647168"/>
                  <a:gd name="connsiteX5" fmla="*/ 551543 w 1291772"/>
                  <a:gd name="connsiteY5" fmla="*/ 0 h 3647168"/>
                  <a:gd name="connsiteX6" fmla="*/ 1025979 w 1291772"/>
                  <a:gd name="connsiteY6" fmla="*/ 48532 h 3647168"/>
                  <a:gd name="connsiteX7" fmla="*/ 1045029 w 1291772"/>
                  <a:gd name="connsiteY7" fmla="*/ 352425 h 3647168"/>
                  <a:gd name="connsiteX8" fmla="*/ 1190172 w 1291772"/>
                  <a:gd name="connsiteY8" fmla="*/ 352425 h 3647168"/>
                  <a:gd name="connsiteX9" fmla="*/ 1291772 w 1291772"/>
                  <a:gd name="connsiteY9" fmla="*/ 3603625 h 3647168"/>
                  <a:gd name="connsiteX0" fmla="*/ 58058 w 1291772"/>
                  <a:gd name="connsiteY0" fmla="*/ 3647168 h 3647168"/>
                  <a:gd name="connsiteX1" fmla="*/ 58058 w 1291772"/>
                  <a:gd name="connsiteY1" fmla="*/ 3589111 h 3647168"/>
                  <a:gd name="connsiteX2" fmla="*/ 0 w 1291772"/>
                  <a:gd name="connsiteY2" fmla="*/ 424996 h 3647168"/>
                  <a:gd name="connsiteX3" fmla="*/ 232229 w 1291772"/>
                  <a:gd name="connsiteY3" fmla="*/ 337911 h 3647168"/>
                  <a:gd name="connsiteX4" fmla="*/ 241300 w 1291772"/>
                  <a:gd name="connsiteY4" fmla="*/ 86632 h 3647168"/>
                  <a:gd name="connsiteX5" fmla="*/ 551543 w 1291772"/>
                  <a:gd name="connsiteY5" fmla="*/ 0 h 3647168"/>
                  <a:gd name="connsiteX6" fmla="*/ 1025979 w 1291772"/>
                  <a:gd name="connsiteY6" fmla="*/ 48532 h 3647168"/>
                  <a:gd name="connsiteX7" fmla="*/ 1045029 w 1291772"/>
                  <a:gd name="connsiteY7" fmla="*/ 352425 h 3647168"/>
                  <a:gd name="connsiteX8" fmla="*/ 1190172 w 1291772"/>
                  <a:gd name="connsiteY8" fmla="*/ 352425 h 3647168"/>
                  <a:gd name="connsiteX9" fmla="*/ 1291772 w 1291772"/>
                  <a:gd name="connsiteY9" fmla="*/ 3603625 h 3647168"/>
                  <a:gd name="connsiteX0" fmla="*/ 58058 w 1291772"/>
                  <a:gd name="connsiteY0" fmla="*/ 3647168 h 3647168"/>
                  <a:gd name="connsiteX1" fmla="*/ 58058 w 1291772"/>
                  <a:gd name="connsiteY1" fmla="*/ 3589111 h 3647168"/>
                  <a:gd name="connsiteX2" fmla="*/ 0 w 1291772"/>
                  <a:gd name="connsiteY2" fmla="*/ 424996 h 3647168"/>
                  <a:gd name="connsiteX3" fmla="*/ 232229 w 1291772"/>
                  <a:gd name="connsiteY3" fmla="*/ 337911 h 3647168"/>
                  <a:gd name="connsiteX4" fmla="*/ 241300 w 1291772"/>
                  <a:gd name="connsiteY4" fmla="*/ 86632 h 3647168"/>
                  <a:gd name="connsiteX5" fmla="*/ 551543 w 1291772"/>
                  <a:gd name="connsiteY5" fmla="*/ 0 h 3647168"/>
                  <a:gd name="connsiteX6" fmla="*/ 1025979 w 1291772"/>
                  <a:gd name="connsiteY6" fmla="*/ 48532 h 3647168"/>
                  <a:gd name="connsiteX7" fmla="*/ 1025979 w 1291772"/>
                  <a:gd name="connsiteY7" fmla="*/ 323850 h 3647168"/>
                  <a:gd name="connsiteX8" fmla="*/ 1190172 w 1291772"/>
                  <a:gd name="connsiteY8" fmla="*/ 352425 h 3647168"/>
                  <a:gd name="connsiteX9" fmla="*/ 1291772 w 1291772"/>
                  <a:gd name="connsiteY9" fmla="*/ 3603625 h 3647168"/>
                  <a:gd name="connsiteX0" fmla="*/ 58058 w 1244147"/>
                  <a:gd name="connsiteY0" fmla="*/ 3647168 h 3647168"/>
                  <a:gd name="connsiteX1" fmla="*/ 58058 w 1244147"/>
                  <a:gd name="connsiteY1" fmla="*/ 3589111 h 3647168"/>
                  <a:gd name="connsiteX2" fmla="*/ 0 w 1244147"/>
                  <a:gd name="connsiteY2" fmla="*/ 424996 h 3647168"/>
                  <a:gd name="connsiteX3" fmla="*/ 232229 w 1244147"/>
                  <a:gd name="connsiteY3" fmla="*/ 337911 h 3647168"/>
                  <a:gd name="connsiteX4" fmla="*/ 241300 w 1244147"/>
                  <a:gd name="connsiteY4" fmla="*/ 86632 h 3647168"/>
                  <a:gd name="connsiteX5" fmla="*/ 551543 w 1244147"/>
                  <a:gd name="connsiteY5" fmla="*/ 0 h 3647168"/>
                  <a:gd name="connsiteX6" fmla="*/ 1025979 w 1244147"/>
                  <a:gd name="connsiteY6" fmla="*/ 48532 h 3647168"/>
                  <a:gd name="connsiteX7" fmla="*/ 1025979 w 1244147"/>
                  <a:gd name="connsiteY7" fmla="*/ 323850 h 3647168"/>
                  <a:gd name="connsiteX8" fmla="*/ 1190172 w 1244147"/>
                  <a:gd name="connsiteY8" fmla="*/ 352425 h 3647168"/>
                  <a:gd name="connsiteX9" fmla="*/ 1244147 w 1244147"/>
                  <a:gd name="connsiteY9" fmla="*/ 3622675 h 3647168"/>
                  <a:gd name="connsiteX0" fmla="*/ 58058 w 1244147"/>
                  <a:gd name="connsiteY0" fmla="*/ 3647168 h 3647168"/>
                  <a:gd name="connsiteX1" fmla="*/ 0 w 1244147"/>
                  <a:gd name="connsiteY1" fmla="*/ 424996 h 3647168"/>
                  <a:gd name="connsiteX2" fmla="*/ 232229 w 1244147"/>
                  <a:gd name="connsiteY2" fmla="*/ 337911 h 3647168"/>
                  <a:gd name="connsiteX3" fmla="*/ 241300 w 1244147"/>
                  <a:gd name="connsiteY3" fmla="*/ 86632 h 3647168"/>
                  <a:gd name="connsiteX4" fmla="*/ 551543 w 1244147"/>
                  <a:gd name="connsiteY4" fmla="*/ 0 h 3647168"/>
                  <a:gd name="connsiteX5" fmla="*/ 1025979 w 1244147"/>
                  <a:gd name="connsiteY5" fmla="*/ 48532 h 3647168"/>
                  <a:gd name="connsiteX6" fmla="*/ 1025979 w 1244147"/>
                  <a:gd name="connsiteY6" fmla="*/ 323850 h 3647168"/>
                  <a:gd name="connsiteX7" fmla="*/ 1190172 w 1244147"/>
                  <a:gd name="connsiteY7" fmla="*/ 352425 h 3647168"/>
                  <a:gd name="connsiteX8" fmla="*/ 1244147 w 1244147"/>
                  <a:gd name="connsiteY8" fmla="*/ 3622675 h 3647168"/>
                  <a:gd name="connsiteX0" fmla="*/ 29483 w 1244147"/>
                  <a:gd name="connsiteY0" fmla="*/ 3628118 h 3628118"/>
                  <a:gd name="connsiteX1" fmla="*/ 0 w 1244147"/>
                  <a:gd name="connsiteY1" fmla="*/ 424996 h 3628118"/>
                  <a:gd name="connsiteX2" fmla="*/ 232229 w 1244147"/>
                  <a:gd name="connsiteY2" fmla="*/ 337911 h 3628118"/>
                  <a:gd name="connsiteX3" fmla="*/ 241300 w 1244147"/>
                  <a:gd name="connsiteY3" fmla="*/ 86632 h 3628118"/>
                  <a:gd name="connsiteX4" fmla="*/ 551543 w 1244147"/>
                  <a:gd name="connsiteY4" fmla="*/ 0 h 3628118"/>
                  <a:gd name="connsiteX5" fmla="*/ 1025979 w 1244147"/>
                  <a:gd name="connsiteY5" fmla="*/ 48532 h 3628118"/>
                  <a:gd name="connsiteX6" fmla="*/ 1025979 w 1244147"/>
                  <a:gd name="connsiteY6" fmla="*/ 323850 h 3628118"/>
                  <a:gd name="connsiteX7" fmla="*/ 1190172 w 1244147"/>
                  <a:gd name="connsiteY7" fmla="*/ 352425 h 3628118"/>
                  <a:gd name="connsiteX8" fmla="*/ 1244147 w 1244147"/>
                  <a:gd name="connsiteY8" fmla="*/ 3622675 h 3628118"/>
                  <a:gd name="connsiteX0" fmla="*/ 908 w 1244147"/>
                  <a:gd name="connsiteY0" fmla="*/ 3628118 h 3628118"/>
                  <a:gd name="connsiteX1" fmla="*/ 0 w 1244147"/>
                  <a:gd name="connsiteY1" fmla="*/ 424996 h 3628118"/>
                  <a:gd name="connsiteX2" fmla="*/ 232229 w 1244147"/>
                  <a:gd name="connsiteY2" fmla="*/ 337911 h 3628118"/>
                  <a:gd name="connsiteX3" fmla="*/ 241300 w 1244147"/>
                  <a:gd name="connsiteY3" fmla="*/ 86632 h 3628118"/>
                  <a:gd name="connsiteX4" fmla="*/ 551543 w 1244147"/>
                  <a:gd name="connsiteY4" fmla="*/ 0 h 3628118"/>
                  <a:gd name="connsiteX5" fmla="*/ 1025979 w 1244147"/>
                  <a:gd name="connsiteY5" fmla="*/ 48532 h 3628118"/>
                  <a:gd name="connsiteX6" fmla="*/ 1025979 w 1244147"/>
                  <a:gd name="connsiteY6" fmla="*/ 323850 h 3628118"/>
                  <a:gd name="connsiteX7" fmla="*/ 1190172 w 1244147"/>
                  <a:gd name="connsiteY7" fmla="*/ 352425 h 3628118"/>
                  <a:gd name="connsiteX8" fmla="*/ 1244147 w 1244147"/>
                  <a:gd name="connsiteY8" fmla="*/ 3622675 h 3628118"/>
                  <a:gd name="connsiteX0" fmla="*/ 908 w 1225097"/>
                  <a:gd name="connsiteY0" fmla="*/ 3628118 h 3628118"/>
                  <a:gd name="connsiteX1" fmla="*/ 0 w 1225097"/>
                  <a:gd name="connsiteY1" fmla="*/ 424996 h 3628118"/>
                  <a:gd name="connsiteX2" fmla="*/ 232229 w 1225097"/>
                  <a:gd name="connsiteY2" fmla="*/ 337911 h 3628118"/>
                  <a:gd name="connsiteX3" fmla="*/ 241300 w 1225097"/>
                  <a:gd name="connsiteY3" fmla="*/ 86632 h 3628118"/>
                  <a:gd name="connsiteX4" fmla="*/ 551543 w 1225097"/>
                  <a:gd name="connsiteY4" fmla="*/ 0 h 3628118"/>
                  <a:gd name="connsiteX5" fmla="*/ 1025979 w 1225097"/>
                  <a:gd name="connsiteY5" fmla="*/ 48532 h 3628118"/>
                  <a:gd name="connsiteX6" fmla="*/ 1025979 w 1225097"/>
                  <a:gd name="connsiteY6" fmla="*/ 323850 h 3628118"/>
                  <a:gd name="connsiteX7" fmla="*/ 1190172 w 1225097"/>
                  <a:gd name="connsiteY7" fmla="*/ 352425 h 3628118"/>
                  <a:gd name="connsiteX8" fmla="*/ 1225097 w 1225097"/>
                  <a:gd name="connsiteY8" fmla="*/ 3622675 h 3628118"/>
                  <a:gd name="connsiteX0" fmla="*/ 908 w 1225097"/>
                  <a:gd name="connsiteY0" fmla="*/ 3628118 h 3628118"/>
                  <a:gd name="connsiteX1" fmla="*/ 0 w 1225097"/>
                  <a:gd name="connsiteY1" fmla="*/ 424996 h 3628118"/>
                  <a:gd name="connsiteX2" fmla="*/ 232229 w 1225097"/>
                  <a:gd name="connsiteY2" fmla="*/ 337911 h 3628118"/>
                  <a:gd name="connsiteX3" fmla="*/ 241300 w 1225097"/>
                  <a:gd name="connsiteY3" fmla="*/ 86632 h 3628118"/>
                  <a:gd name="connsiteX4" fmla="*/ 551543 w 1225097"/>
                  <a:gd name="connsiteY4" fmla="*/ 0 h 3628118"/>
                  <a:gd name="connsiteX5" fmla="*/ 1025979 w 1225097"/>
                  <a:gd name="connsiteY5" fmla="*/ 48532 h 3628118"/>
                  <a:gd name="connsiteX6" fmla="*/ 1025979 w 1225097"/>
                  <a:gd name="connsiteY6" fmla="*/ 323850 h 3628118"/>
                  <a:gd name="connsiteX7" fmla="*/ 1190172 w 1225097"/>
                  <a:gd name="connsiteY7" fmla="*/ 352425 h 3628118"/>
                  <a:gd name="connsiteX8" fmla="*/ 1225097 w 1225097"/>
                  <a:gd name="connsiteY8" fmla="*/ 3622675 h 3628118"/>
                  <a:gd name="connsiteX0" fmla="*/ 908 w 1234622"/>
                  <a:gd name="connsiteY0" fmla="*/ 3628118 h 3651250"/>
                  <a:gd name="connsiteX1" fmla="*/ 0 w 1234622"/>
                  <a:gd name="connsiteY1" fmla="*/ 424996 h 3651250"/>
                  <a:gd name="connsiteX2" fmla="*/ 232229 w 1234622"/>
                  <a:gd name="connsiteY2" fmla="*/ 337911 h 3651250"/>
                  <a:gd name="connsiteX3" fmla="*/ 241300 w 1234622"/>
                  <a:gd name="connsiteY3" fmla="*/ 86632 h 3651250"/>
                  <a:gd name="connsiteX4" fmla="*/ 551543 w 1234622"/>
                  <a:gd name="connsiteY4" fmla="*/ 0 h 3651250"/>
                  <a:gd name="connsiteX5" fmla="*/ 1025979 w 1234622"/>
                  <a:gd name="connsiteY5" fmla="*/ 48532 h 3651250"/>
                  <a:gd name="connsiteX6" fmla="*/ 1025979 w 1234622"/>
                  <a:gd name="connsiteY6" fmla="*/ 323850 h 3651250"/>
                  <a:gd name="connsiteX7" fmla="*/ 1190172 w 1234622"/>
                  <a:gd name="connsiteY7" fmla="*/ 352425 h 3651250"/>
                  <a:gd name="connsiteX8" fmla="*/ 1234622 w 1234622"/>
                  <a:gd name="connsiteY8" fmla="*/ 3651250 h 3651250"/>
                  <a:gd name="connsiteX0" fmla="*/ 19958 w 1234622"/>
                  <a:gd name="connsiteY0" fmla="*/ 3790043 h 3790043"/>
                  <a:gd name="connsiteX1" fmla="*/ 0 w 1234622"/>
                  <a:gd name="connsiteY1" fmla="*/ 424996 h 3790043"/>
                  <a:gd name="connsiteX2" fmla="*/ 232229 w 1234622"/>
                  <a:gd name="connsiteY2" fmla="*/ 337911 h 3790043"/>
                  <a:gd name="connsiteX3" fmla="*/ 241300 w 1234622"/>
                  <a:gd name="connsiteY3" fmla="*/ 86632 h 3790043"/>
                  <a:gd name="connsiteX4" fmla="*/ 551543 w 1234622"/>
                  <a:gd name="connsiteY4" fmla="*/ 0 h 3790043"/>
                  <a:gd name="connsiteX5" fmla="*/ 1025979 w 1234622"/>
                  <a:gd name="connsiteY5" fmla="*/ 48532 h 3790043"/>
                  <a:gd name="connsiteX6" fmla="*/ 1025979 w 1234622"/>
                  <a:gd name="connsiteY6" fmla="*/ 323850 h 3790043"/>
                  <a:gd name="connsiteX7" fmla="*/ 1190172 w 1234622"/>
                  <a:gd name="connsiteY7" fmla="*/ 352425 h 3790043"/>
                  <a:gd name="connsiteX8" fmla="*/ 1234622 w 1234622"/>
                  <a:gd name="connsiteY8" fmla="*/ 3651250 h 3790043"/>
                  <a:gd name="connsiteX0" fmla="*/ 19958 w 1244147"/>
                  <a:gd name="connsiteY0" fmla="*/ 3790043 h 3790043"/>
                  <a:gd name="connsiteX1" fmla="*/ 0 w 1244147"/>
                  <a:gd name="connsiteY1" fmla="*/ 424996 h 3790043"/>
                  <a:gd name="connsiteX2" fmla="*/ 232229 w 1244147"/>
                  <a:gd name="connsiteY2" fmla="*/ 337911 h 3790043"/>
                  <a:gd name="connsiteX3" fmla="*/ 241300 w 1244147"/>
                  <a:gd name="connsiteY3" fmla="*/ 86632 h 3790043"/>
                  <a:gd name="connsiteX4" fmla="*/ 551543 w 1244147"/>
                  <a:gd name="connsiteY4" fmla="*/ 0 h 3790043"/>
                  <a:gd name="connsiteX5" fmla="*/ 1025979 w 1244147"/>
                  <a:gd name="connsiteY5" fmla="*/ 48532 h 3790043"/>
                  <a:gd name="connsiteX6" fmla="*/ 1025979 w 1244147"/>
                  <a:gd name="connsiteY6" fmla="*/ 323850 h 3790043"/>
                  <a:gd name="connsiteX7" fmla="*/ 1190172 w 1244147"/>
                  <a:gd name="connsiteY7" fmla="*/ 352425 h 3790043"/>
                  <a:gd name="connsiteX8" fmla="*/ 1244147 w 1244147"/>
                  <a:gd name="connsiteY8" fmla="*/ 3775075 h 3790043"/>
                  <a:gd name="connsiteX0" fmla="*/ 19958 w 1222980"/>
                  <a:gd name="connsiteY0" fmla="*/ 3790043 h 3790043"/>
                  <a:gd name="connsiteX1" fmla="*/ 0 w 1222980"/>
                  <a:gd name="connsiteY1" fmla="*/ 424996 h 3790043"/>
                  <a:gd name="connsiteX2" fmla="*/ 232229 w 1222980"/>
                  <a:gd name="connsiteY2" fmla="*/ 337911 h 3790043"/>
                  <a:gd name="connsiteX3" fmla="*/ 241300 w 1222980"/>
                  <a:gd name="connsiteY3" fmla="*/ 86632 h 3790043"/>
                  <a:gd name="connsiteX4" fmla="*/ 551543 w 1222980"/>
                  <a:gd name="connsiteY4" fmla="*/ 0 h 3790043"/>
                  <a:gd name="connsiteX5" fmla="*/ 1025979 w 1222980"/>
                  <a:gd name="connsiteY5" fmla="*/ 48532 h 3790043"/>
                  <a:gd name="connsiteX6" fmla="*/ 1025979 w 1222980"/>
                  <a:gd name="connsiteY6" fmla="*/ 323850 h 3790043"/>
                  <a:gd name="connsiteX7" fmla="*/ 1190172 w 1222980"/>
                  <a:gd name="connsiteY7" fmla="*/ 352425 h 3790043"/>
                  <a:gd name="connsiteX8" fmla="*/ 1222980 w 1222980"/>
                  <a:gd name="connsiteY8" fmla="*/ 3775076 h 3790043"/>
                  <a:gd name="connsiteX0" fmla="*/ 19958 w 1222980"/>
                  <a:gd name="connsiteY0" fmla="*/ 3790043 h 3790043"/>
                  <a:gd name="connsiteX1" fmla="*/ 0 w 1222980"/>
                  <a:gd name="connsiteY1" fmla="*/ 424996 h 3790043"/>
                  <a:gd name="connsiteX2" fmla="*/ 232229 w 1222980"/>
                  <a:gd name="connsiteY2" fmla="*/ 337911 h 3790043"/>
                  <a:gd name="connsiteX3" fmla="*/ 241300 w 1222980"/>
                  <a:gd name="connsiteY3" fmla="*/ 86632 h 3790043"/>
                  <a:gd name="connsiteX4" fmla="*/ 551543 w 1222980"/>
                  <a:gd name="connsiteY4" fmla="*/ 0 h 3790043"/>
                  <a:gd name="connsiteX5" fmla="*/ 1025979 w 1222980"/>
                  <a:gd name="connsiteY5" fmla="*/ 48532 h 3790043"/>
                  <a:gd name="connsiteX6" fmla="*/ 1025979 w 1222980"/>
                  <a:gd name="connsiteY6" fmla="*/ 323850 h 3790043"/>
                  <a:gd name="connsiteX7" fmla="*/ 1190172 w 1222980"/>
                  <a:gd name="connsiteY7" fmla="*/ 352425 h 3790043"/>
                  <a:gd name="connsiteX8" fmla="*/ 1222980 w 1222980"/>
                  <a:gd name="connsiteY8" fmla="*/ 3775076 h 3790043"/>
                  <a:gd name="connsiteX0" fmla="*/ 3 w 1245360"/>
                  <a:gd name="connsiteY0" fmla="*/ 3790043 h 3790043"/>
                  <a:gd name="connsiteX1" fmla="*/ 22380 w 1245360"/>
                  <a:gd name="connsiteY1" fmla="*/ 424996 h 3790043"/>
                  <a:gd name="connsiteX2" fmla="*/ 254609 w 1245360"/>
                  <a:gd name="connsiteY2" fmla="*/ 337911 h 3790043"/>
                  <a:gd name="connsiteX3" fmla="*/ 263680 w 1245360"/>
                  <a:gd name="connsiteY3" fmla="*/ 86632 h 3790043"/>
                  <a:gd name="connsiteX4" fmla="*/ 573923 w 1245360"/>
                  <a:gd name="connsiteY4" fmla="*/ 0 h 3790043"/>
                  <a:gd name="connsiteX5" fmla="*/ 1048359 w 1245360"/>
                  <a:gd name="connsiteY5" fmla="*/ 48532 h 3790043"/>
                  <a:gd name="connsiteX6" fmla="*/ 1048359 w 1245360"/>
                  <a:gd name="connsiteY6" fmla="*/ 323850 h 3790043"/>
                  <a:gd name="connsiteX7" fmla="*/ 1212552 w 1245360"/>
                  <a:gd name="connsiteY7" fmla="*/ 352425 h 3790043"/>
                  <a:gd name="connsiteX8" fmla="*/ 1245360 w 1245360"/>
                  <a:gd name="connsiteY8" fmla="*/ 3775076 h 3790043"/>
                  <a:gd name="connsiteX0" fmla="*/ 19957 w 1222980"/>
                  <a:gd name="connsiteY0" fmla="*/ 3768876 h 3775076"/>
                  <a:gd name="connsiteX1" fmla="*/ 0 w 1222980"/>
                  <a:gd name="connsiteY1" fmla="*/ 424996 h 3775076"/>
                  <a:gd name="connsiteX2" fmla="*/ 232229 w 1222980"/>
                  <a:gd name="connsiteY2" fmla="*/ 337911 h 3775076"/>
                  <a:gd name="connsiteX3" fmla="*/ 241300 w 1222980"/>
                  <a:gd name="connsiteY3" fmla="*/ 86632 h 3775076"/>
                  <a:gd name="connsiteX4" fmla="*/ 551543 w 1222980"/>
                  <a:gd name="connsiteY4" fmla="*/ 0 h 3775076"/>
                  <a:gd name="connsiteX5" fmla="*/ 1025979 w 1222980"/>
                  <a:gd name="connsiteY5" fmla="*/ 48532 h 3775076"/>
                  <a:gd name="connsiteX6" fmla="*/ 1025979 w 1222980"/>
                  <a:gd name="connsiteY6" fmla="*/ 323850 h 3775076"/>
                  <a:gd name="connsiteX7" fmla="*/ 1190172 w 1222980"/>
                  <a:gd name="connsiteY7" fmla="*/ 352425 h 3775076"/>
                  <a:gd name="connsiteX8" fmla="*/ 1222980 w 1222980"/>
                  <a:gd name="connsiteY8" fmla="*/ 3775076 h 3775076"/>
                  <a:gd name="connsiteX0" fmla="*/ 19957 w 1222980"/>
                  <a:gd name="connsiteY0" fmla="*/ 3768876 h 3775076"/>
                  <a:gd name="connsiteX1" fmla="*/ 0 w 1222980"/>
                  <a:gd name="connsiteY1" fmla="*/ 424996 h 3775076"/>
                  <a:gd name="connsiteX2" fmla="*/ 232229 w 1222980"/>
                  <a:gd name="connsiteY2" fmla="*/ 337911 h 3775076"/>
                  <a:gd name="connsiteX3" fmla="*/ 241300 w 1222980"/>
                  <a:gd name="connsiteY3" fmla="*/ 86632 h 3775076"/>
                  <a:gd name="connsiteX4" fmla="*/ 551543 w 1222980"/>
                  <a:gd name="connsiteY4" fmla="*/ 0 h 3775076"/>
                  <a:gd name="connsiteX5" fmla="*/ 1025979 w 1222980"/>
                  <a:gd name="connsiteY5" fmla="*/ 48532 h 3775076"/>
                  <a:gd name="connsiteX6" fmla="*/ 1025979 w 1222980"/>
                  <a:gd name="connsiteY6" fmla="*/ 323850 h 3775076"/>
                  <a:gd name="connsiteX7" fmla="*/ 1190172 w 1222980"/>
                  <a:gd name="connsiteY7" fmla="*/ 352425 h 3775076"/>
                  <a:gd name="connsiteX8" fmla="*/ 1222980 w 1222980"/>
                  <a:gd name="connsiteY8" fmla="*/ 3775076 h 3775076"/>
                  <a:gd name="connsiteX0" fmla="*/ 19957 w 1222980"/>
                  <a:gd name="connsiteY0" fmla="*/ 3768876 h 3775076"/>
                  <a:gd name="connsiteX1" fmla="*/ 0 w 1222980"/>
                  <a:gd name="connsiteY1" fmla="*/ 424996 h 3775076"/>
                  <a:gd name="connsiteX2" fmla="*/ 232229 w 1222980"/>
                  <a:gd name="connsiteY2" fmla="*/ 337911 h 3775076"/>
                  <a:gd name="connsiteX3" fmla="*/ 241300 w 1222980"/>
                  <a:gd name="connsiteY3" fmla="*/ 86632 h 3775076"/>
                  <a:gd name="connsiteX4" fmla="*/ 551543 w 1222980"/>
                  <a:gd name="connsiteY4" fmla="*/ 0 h 3775076"/>
                  <a:gd name="connsiteX5" fmla="*/ 1025979 w 1222980"/>
                  <a:gd name="connsiteY5" fmla="*/ 48532 h 3775076"/>
                  <a:gd name="connsiteX6" fmla="*/ 1025979 w 1222980"/>
                  <a:gd name="connsiteY6" fmla="*/ 323850 h 3775076"/>
                  <a:gd name="connsiteX7" fmla="*/ 1190172 w 1222980"/>
                  <a:gd name="connsiteY7" fmla="*/ 352425 h 3775076"/>
                  <a:gd name="connsiteX8" fmla="*/ 1222980 w 1222980"/>
                  <a:gd name="connsiteY8" fmla="*/ 3775076 h 377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980" h="3775076">
                    <a:moveTo>
                      <a:pt x="19957" y="3768876"/>
                    </a:moveTo>
                    <a:lnTo>
                      <a:pt x="0" y="424996"/>
                    </a:lnTo>
                    <a:lnTo>
                      <a:pt x="232229" y="337911"/>
                    </a:lnTo>
                    <a:lnTo>
                      <a:pt x="241300" y="86632"/>
                    </a:lnTo>
                    <a:lnTo>
                      <a:pt x="551543" y="0"/>
                    </a:lnTo>
                    <a:lnTo>
                      <a:pt x="1025979" y="48532"/>
                    </a:lnTo>
                    <a:lnTo>
                      <a:pt x="1025979" y="323850"/>
                    </a:lnTo>
                    <a:lnTo>
                      <a:pt x="1190172" y="352425"/>
                    </a:lnTo>
                    <a:lnTo>
                      <a:pt x="1222980" y="3775076"/>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30">
                <a:extLst>
                  <a:ext uri="{FF2B5EF4-FFF2-40B4-BE49-F238E27FC236}">
                    <a16:creationId xmlns:a16="http://schemas.microsoft.com/office/drawing/2014/main" id="{757900A8-1C8F-4E43-8DFF-EF5ACC42E72D}"/>
                  </a:ext>
                </a:extLst>
              </p:cNvPr>
              <p:cNvSpPr/>
              <p:nvPr/>
            </p:nvSpPr>
            <p:spPr>
              <a:xfrm>
                <a:off x="7534969" y="11080840"/>
                <a:ext cx="782955" cy="431483"/>
              </a:xfrm>
              <a:custGeom>
                <a:avLst/>
                <a:gdLst>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2650 w 2609850"/>
                  <a:gd name="connsiteY8" fmla="*/ 828675 h 1371600"/>
                  <a:gd name="connsiteX9" fmla="*/ 2609850 w 2609850"/>
                  <a:gd name="connsiteY9" fmla="*/ 542925 h 1371600"/>
                  <a:gd name="connsiteX10" fmla="*/ 2457450 w 2609850"/>
                  <a:gd name="connsiteY10" fmla="*/ 742950 h 1371600"/>
                  <a:gd name="connsiteX11" fmla="*/ 2438400 w 2609850"/>
                  <a:gd name="connsiteY11" fmla="*/ 114300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2650 w 2609850"/>
                  <a:gd name="connsiteY8" fmla="*/ 828675 h 1371600"/>
                  <a:gd name="connsiteX9" fmla="*/ 2609850 w 2609850"/>
                  <a:gd name="connsiteY9" fmla="*/ 542925 h 1371600"/>
                  <a:gd name="connsiteX10" fmla="*/ 2457450 w 2609850"/>
                  <a:gd name="connsiteY10" fmla="*/ 742950 h 1371600"/>
                  <a:gd name="connsiteX11" fmla="*/ 2438400 w 2609850"/>
                  <a:gd name="connsiteY11" fmla="*/ 114300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2650 w 2609850"/>
                  <a:gd name="connsiteY8" fmla="*/ 828675 h 1371600"/>
                  <a:gd name="connsiteX9" fmla="*/ 2609850 w 2609850"/>
                  <a:gd name="connsiteY9" fmla="*/ 542925 h 1371600"/>
                  <a:gd name="connsiteX10" fmla="*/ 2457450 w 2609850"/>
                  <a:gd name="connsiteY10" fmla="*/ 742950 h 1371600"/>
                  <a:gd name="connsiteX11" fmla="*/ 2438400 w 2609850"/>
                  <a:gd name="connsiteY11" fmla="*/ 114300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2650 w 2609850"/>
                  <a:gd name="connsiteY8" fmla="*/ 828675 h 1371600"/>
                  <a:gd name="connsiteX9" fmla="*/ 2609850 w 2609850"/>
                  <a:gd name="connsiteY9" fmla="*/ 542925 h 1371600"/>
                  <a:gd name="connsiteX10" fmla="*/ 2457450 w 2609850"/>
                  <a:gd name="connsiteY10" fmla="*/ 742950 h 1371600"/>
                  <a:gd name="connsiteX11" fmla="*/ 2438400 w 2609850"/>
                  <a:gd name="connsiteY11" fmla="*/ 114300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9000 w 2609850"/>
                  <a:gd name="connsiteY8" fmla="*/ 815975 h 1371600"/>
                  <a:gd name="connsiteX9" fmla="*/ 2609850 w 2609850"/>
                  <a:gd name="connsiteY9" fmla="*/ 542925 h 1371600"/>
                  <a:gd name="connsiteX10" fmla="*/ 2457450 w 2609850"/>
                  <a:gd name="connsiteY10" fmla="*/ 742950 h 1371600"/>
                  <a:gd name="connsiteX11" fmla="*/ 2438400 w 2609850"/>
                  <a:gd name="connsiteY11" fmla="*/ 114300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9000 w 2609850"/>
                  <a:gd name="connsiteY8" fmla="*/ 815975 h 1371600"/>
                  <a:gd name="connsiteX9" fmla="*/ 2609850 w 2609850"/>
                  <a:gd name="connsiteY9" fmla="*/ 542925 h 1371600"/>
                  <a:gd name="connsiteX10" fmla="*/ 2457450 w 2609850"/>
                  <a:gd name="connsiteY10" fmla="*/ 742950 h 1371600"/>
                  <a:gd name="connsiteX11" fmla="*/ 2413000 w 2609850"/>
                  <a:gd name="connsiteY11" fmla="*/ 113665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9000 w 2609850"/>
                  <a:gd name="connsiteY8" fmla="*/ 815975 h 1371600"/>
                  <a:gd name="connsiteX9" fmla="*/ 2609850 w 2609850"/>
                  <a:gd name="connsiteY9" fmla="*/ 542925 h 1371600"/>
                  <a:gd name="connsiteX10" fmla="*/ 2457450 w 2609850"/>
                  <a:gd name="connsiteY10" fmla="*/ 742950 h 1371600"/>
                  <a:gd name="connsiteX11" fmla="*/ 2413000 w 2609850"/>
                  <a:gd name="connsiteY11" fmla="*/ 113665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9000 w 2609850"/>
                  <a:gd name="connsiteY8" fmla="*/ 815975 h 1371600"/>
                  <a:gd name="connsiteX9" fmla="*/ 2609850 w 2609850"/>
                  <a:gd name="connsiteY9" fmla="*/ 542925 h 1371600"/>
                  <a:gd name="connsiteX10" fmla="*/ 2476500 w 2609850"/>
                  <a:gd name="connsiteY10" fmla="*/ 717550 h 1371600"/>
                  <a:gd name="connsiteX11" fmla="*/ 2413000 w 2609850"/>
                  <a:gd name="connsiteY11" fmla="*/ 113665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9000 w 2609850"/>
                  <a:gd name="connsiteY8" fmla="*/ 815975 h 1371600"/>
                  <a:gd name="connsiteX9" fmla="*/ 2609850 w 2609850"/>
                  <a:gd name="connsiteY9" fmla="*/ 542925 h 1371600"/>
                  <a:gd name="connsiteX10" fmla="*/ 2476500 w 2609850"/>
                  <a:gd name="connsiteY10" fmla="*/ 717550 h 1371600"/>
                  <a:gd name="connsiteX11" fmla="*/ 2413000 w 2609850"/>
                  <a:gd name="connsiteY11" fmla="*/ 1136650 h 1371600"/>
                  <a:gd name="connsiteX0" fmla="*/ 428625 w 2609850"/>
                  <a:gd name="connsiteY0" fmla="*/ 1371600 h 1371600"/>
                  <a:gd name="connsiteX1" fmla="*/ 266700 w 2609850"/>
                  <a:gd name="connsiteY1" fmla="*/ 238125 h 1371600"/>
                  <a:gd name="connsiteX2" fmla="*/ 0 w 2609850"/>
                  <a:gd name="connsiteY2" fmla="*/ 0 h 1371600"/>
                  <a:gd name="connsiteX3" fmla="*/ 1276350 w 2609850"/>
                  <a:gd name="connsiteY3" fmla="*/ 666750 h 1371600"/>
                  <a:gd name="connsiteX4" fmla="*/ 1724025 w 2609850"/>
                  <a:gd name="connsiteY4" fmla="*/ 419100 h 1371600"/>
                  <a:gd name="connsiteX5" fmla="*/ 1524000 w 2609850"/>
                  <a:gd name="connsiteY5" fmla="*/ 609600 h 1371600"/>
                  <a:gd name="connsiteX6" fmla="*/ 1514475 w 2609850"/>
                  <a:gd name="connsiteY6" fmla="*/ 733425 h 1371600"/>
                  <a:gd name="connsiteX7" fmla="*/ 2162175 w 2609850"/>
                  <a:gd name="connsiteY7" fmla="*/ 752475 h 1371600"/>
                  <a:gd name="connsiteX8" fmla="*/ 2159000 w 2609850"/>
                  <a:gd name="connsiteY8" fmla="*/ 815975 h 1371600"/>
                  <a:gd name="connsiteX9" fmla="*/ 2609850 w 2609850"/>
                  <a:gd name="connsiteY9" fmla="*/ 542925 h 1371600"/>
                  <a:gd name="connsiteX10" fmla="*/ 2476500 w 2609850"/>
                  <a:gd name="connsiteY10" fmla="*/ 717550 h 1371600"/>
                  <a:gd name="connsiteX11" fmla="*/ 2419350 w 2609850"/>
                  <a:gd name="connsiteY11" fmla="*/ 1136650 h 1371600"/>
                  <a:gd name="connsiteX0" fmla="*/ 485775 w 2609850"/>
                  <a:gd name="connsiteY0" fmla="*/ 1308100 h 1308100"/>
                  <a:gd name="connsiteX1" fmla="*/ 266700 w 2609850"/>
                  <a:gd name="connsiteY1" fmla="*/ 238125 h 1308100"/>
                  <a:gd name="connsiteX2" fmla="*/ 0 w 2609850"/>
                  <a:gd name="connsiteY2" fmla="*/ 0 h 1308100"/>
                  <a:gd name="connsiteX3" fmla="*/ 1276350 w 2609850"/>
                  <a:gd name="connsiteY3" fmla="*/ 666750 h 1308100"/>
                  <a:gd name="connsiteX4" fmla="*/ 1724025 w 2609850"/>
                  <a:gd name="connsiteY4" fmla="*/ 419100 h 1308100"/>
                  <a:gd name="connsiteX5" fmla="*/ 1524000 w 2609850"/>
                  <a:gd name="connsiteY5" fmla="*/ 609600 h 1308100"/>
                  <a:gd name="connsiteX6" fmla="*/ 1514475 w 2609850"/>
                  <a:gd name="connsiteY6" fmla="*/ 733425 h 1308100"/>
                  <a:gd name="connsiteX7" fmla="*/ 2162175 w 2609850"/>
                  <a:gd name="connsiteY7" fmla="*/ 752475 h 1308100"/>
                  <a:gd name="connsiteX8" fmla="*/ 2159000 w 2609850"/>
                  <a:gd name="connsiteY8" fmla="*/ 815975 h 1308100"/>
                  <a:gd name="connsiteX9" fmla="*/ 2609850 w 2609850"/>
                  <a:gd name="connsiteY9" fmla="*/ 542925 h 1308100"/>
                  <a:gd name="connsiteX10" fmla="*/ 2476500 w 2609850"/>
                  <a:gd name="connsiteY10" fmla="*/ 717550 h 1308100"/>
                  <a:gd name="connsiteX11" fmla="*/ 2419350 w 2609850"/>
                  <a:gd name="connsiteY11" fmla="*/ 1136650 h 1308100"/>
                  <a:gd name="connsiteX0" fmla="*/ 301625 w 2609850"/>
                  <a:gd name="connsiteY0" fmla="*/ 1301750 h 1301750"/>
                  <a:gd name="connsiteX1" fmla="*/ 266700 w 2609850"/>
                  <a:gd name="connsiteY1" fmla="*/ 238125 h 1301750"/>
                  <a:gd name="connsiteX2" fmla="*/ 0 w 2609850"/>
                  <a:gd name="connsiteY2" fmla="*/ 0 h 1301750"/>
                  <a:gd name="connsiteX3" fmla="*/ 1276350 w 2609850"/>
                  <a:gd name="connsiteY3" fmla="*/ 666750 h 1301750"/>
                  <a:gd name="connsiteX4" fmla="*/ 1724025 w 2609850"/>
                  <a:gd name="connsiteY4" fmla="*/ 419100 h 1301750"/>
                  <a:gd name="connsiteX5" fmla="*/ 1524000 w 2609850"/>
                  <a:gd name="connsiteY5" fmla="*/ 609600 h 1301750"/>
                  <a:gd name="connsiteX6" fmla="*/ 1514475 w 2609850"/>
                  <a:gd name="connsiteY6" fmla="*/ 733425 h 1301750"/>
                  <a:gd name="connsiteX7" fmla="*/ 2162175 w 2609850"/>
                  <a:gd name="connsiteY7" fmla="*/ 752475 h 1301750"/>
                  <a:gd name="connsiteX8" fmla="*/ 2159000 w 2609850"/>
                  <a:gd name="connsiteY8" fmla="*/ 815975 h 1301750"/>
                  <a:gd name="connsiteX9" fmla="*/ 2609850 w 2609850"/>
                  <a:gd name="connsiteY9" fmla="*/ 542925 h 1301750"/>
                  <a:gd name="connsiteX10" fmla="*/ 2476500 w 2609850"/>
                  <a:gd name="connsiteY10" fmla="*/ 717550 h 1301750"/>
                  <a:gd name="connsiteX11" fmla="*/ 2419350 w 2609850"/>
                  <a:gd name="connsiteY11" fmla="*/ 1136650 h 1301750"/>
                  <a:gd name="connsiteX0" fmla="*/ 485775 w 2609850"/>
                  <a:gd name="connsiteY0" fmla="*/ 1295400 h 1295400"/>
                  <a:gd name="connsiteX1" fmla="*/ 266700 w 2609850"/>
                  <a:gd name="connsiteY1" fmla="*/ 238125 h 1295400"/>
                  <a:gd name="connsiteX2" fmla="*/ 0 w 2609850"/>
                  <a:gd name="connsiteY2" fmla="*/ 0 h 1295400"/>
                  <a:gd name="connsiteX3" fmla="*/ 1276350 w 2609850"/>
                  <a:gd name="connsiteY3" fmla="*/ 666750 h 1295400"/>
                  <a:gd name="connsiteX4" fmla="*/ 1724025 w 2609850"/>
                  <a:gd name="connsiteY4" fmla="*/ 419100 h 1295400"/>
                  <a:gd name="connsiteX5" fmla="*/ 1524000 w 2609850"/>
                  <a:gd name="connsiteY5" fmla="*/ 609600 h 1295400"/>
                  <a:gd name="connsiteX6" fmla="*/ 1514475 w 2609850"/>
                  <a:gd name="connsiteY6" fmla="*/ 733425 h 1295400"/>
                  <a:gd name="connsiteX7" fmla="*/ 2162175 w 2609850"/>
                  <a:gd name="connsiteY7" fmla="*/ 752475 h 1295400"/>
                  <a:gd name="connsiteX8" fmla="*/ 2159000 w 2609850"/>
                  <a:gd name="connsiteY8" fmla="*/ 815975 h 1295400"/>
                  <a:gd name="connsiteX9" fmla="*/ 2609850 w 2609850"/>
                  <a:gd name="connsiteY9" fmla="*/ 542925 h 1295400"/>
                  <a:gd name="connsiteX10" fmla="*/ 2476500 w 2609850"/>
                  <a:gd name="connsiteY10" fmla="*/ 717550 h 1295400"/>
                  <a:gd name="connsiteX11" fmla="*/ 2419350 w 2609850"/>
                  <a:gd name="connsiteY11" fmla="*/ 1136650 h 1295400"/>
                  <a:gd name="connsiteX0" fmla="*/ 485775 w 2609850"/>
                  <a:gd name="connsiteY0" fmla="*/ 1295400 h 1295400"/>
                  <a:gd name="connsiteX1" fmla="*/ 266700 w 2609850"/>
                  <a:gd name="connsiteY1" fmla="*/ 238125 h 1295400"/>
                  <a:gd name="connsiteX2" fmla="*/ 0 w 2609850"/>
                  <a:gd name="connsiteY2" fmla="*/ 0 h 1295400"/>
                  <a:gd name="connsiteX3" fmla="*/ 1276350 w 2609850"/>
                  <a:gd name="connsiteY3" fmla="*/ 666750 h 1295400"/>
                  <a:gd name="connsiteX4" fmla="*/ 1724025 w 2609850"/>
                  <a:gd name="connsiteY4" fmla="*/ 419100 h 1295400"/>
                  <a:gd name="connsiteX5" fmla="*/ 1524000 w 2609850"/>
                  <a:gd name="connsiteY5" fmla="*/ 609600 h 1295400"/>
                  <a:gd name="connsiteX6" fmla="*/ 1514475 w 2609850"/>
                  <a:gd name="connsiteY6" fmla="*/ 733425 h 1295400"/>
                  <a:gd name="connsiteX7" fmla="*/ 2162175 w 2609850"/>
                  <a:gd name="connsiteY7" fmla="*/ 752475 h 1295400"/>
                  <a:gd name="connsiteX8" fmla="*/ 2159000 w 2609850"/>
                  <a:gd name="connsiteY8" fmla="*/ 815975 h 1295400"/>
                  <a:gd name="connsiteX9" fmla="*/ 2609850 w 2609850"/>
                  <a:gd name="connsiteY9" fmla="*/ 542925 h 1295400"/>
                  <a:gd name="connsiteX10" fmla="*/ 2476500 w 2609850"/>
                  <a:gd name="connsiteY10" fmla="*/ 717550 h 1295400"/>
                  <a:gd name="connsiteX11" fmla="*/ 2419350 w 2609850"/>
                  <a:gd name="connsiteY11" fmla="*/ 1136650 h 1295400"/>
                  <a:gd name="connsiteX0" fmla="*/ 485775 w 2609850"/>
                  <a:gd name="connsiteY0" fmla="*/ 1295400 h 1295400"/>
                  <a:gd name="connsiteX1" fmla="*/ 266700 w 2609850"/>
                  <a:gd name="connsiteY1" fmla="*/ 238125 h 1295400"/>
                  <a:gd name="connsiteX2" fmla="*/ 0 w 2609850"/>
                  <a:gd name="connsiteY2" fmla="*/ 0 h 1295400"/>
                  <a:gd name="connsiteX3" fmla="*/ 1276350 w 2609850"/>
                  <a:gd name="connsiteY3" fmla="*/ 666750 h 1295400"/>
                  <a:gd name="connsiteX4" fmla="*/ 1724025 w 2609850"/>
                  <a:gd name="connsiteY4" fmla="*/ 419100 h 1295400"/>
                  <a:gd name="connsiteX5" fmla="*/ 1524000 w 2609850"/>
                  <a:gd name="connsiteY5" fmla="*/ 609600 h 1295400"/>
                  <a:gd name="connsiteX6" fmla="*/ 1514475 w 2609850"/>
                  <a:gd name="connsiteY6" fmla="*/ 733425 h 1295400"/>
                  <a:gd name="connsiteX7" fmla="*/ 2162175 w 2609850"/>
                  <a:gd name="connsiteY7" fmla="*/ 752475 h 1295400"/>
                  <a:gd name="connsiteX8" fmla="*/ 2159000 w 2609850"/>
                  <a:gd name="connsiteY8" fmla="*/ 815975 h 1295400"/>
                  <a:gd name="connsiteX9" fmla="*/ 2609850 w 2609850"/>
                  <a:gd name="connsiteY9" fmla="*/ 542925 h 1295400"/>
                  <a:gd name="connsiteX10" fmla="*/ 2476500 w 2609850"/>
                  <a:gd name="connsiteY10" fmla="*/ 717550 h 1295400"/>
                  <a:gd name="connsiteX11" fmla="*/ 2419350 w 2609850"/>
                  <a:gd name="connsiteY11" fmla="*/ 1136650 h 1295400"/>
                  <a:gd name="connsiteX0" fmla="*/ 485775 w 2609850"/>
                  <a:gd name="connsiteY0" fmla="*/ 1295400 h 1295400"/>
                  <a:gd name="connsiteX1" fmla="*/ 266700 w 2609850"/>
                  <a:gd name="connsiteY1" fmla="*/ 238125 h 1295400"/>
                  <a:gd name="connsiteX2" fmla="*/ 0 w 2609850"/>
                  <a:gd name="connsiteY2" fmla="*/ 0 h 1295400"/>
                  <a:gd name="connsiteX3" fmla="*/ 1276350 w 2609850"/>
                  <a:gd name="connsiteY3" fmla="*/ 660400 h 1295400"/>
                  <a:gd name="connsiteX4" fmla="*/ 1724025 w 2609850"/>
                  <a:gd name="connsiteY4" fmla="*/ 419100 h 1295400"/>
                  <a:gd name="connsiteX5" fmla="*/ 1524000 w 2609850"/>
                  <a:gd name="connsiteY5" fmla="*/ 609600 h 1295400"/>
                  <a:gd name="connsiteX6" fmla="*/ 1514475 w 2609850"/>
                  <a:gd name="connsiteY6" fmla="*/ 733425 h 1295400"/>
                  <a:gd name="connsiteX7" fmla="*/ 2162175 w 2609850"/>
                  <a:gd name="connsiteY7" fmla="*/ 752475 h 1295400"/>
                  <a:gd name="connsiteX8" fmla="*/ 2159000 w 2609850"/>
                  <a:gd name="connsiteY8" fmla="*/ 815975 h 1295400"/>
                  <a:gd name="connsiteX9" fmla="*/ 2609850 w 2609850"/>
                  <a:gd name="connsiteY9" fmla="*/ 542925 h 1295400"/>
                  <a:gd name="connsiteX10" fmla="*/ 2476500 w 2609850"/>
                  <a:gd name="connsiteY10" fmla="*/ 717550 h 1295400"/>
                  <a:gd name="connsiteX11" fmla="*/ 2419350 w 2609850"/>
                  <a:gd name="connsiteY11" fmla="*/ 1136650 h 1295400"/>
                  <a:gd name="connsiteX0" fmla="*/ 514350 w 2609850"/>
                  <a:gd name="connsiteY0" fmla="*/ 1438275 h 1438275"/>
                  <a:gd name="connsiteX1" fmla="*/ 266700 w 2609850"/>
                  <a:gd name="connsiteY1" fmla="*/ 238125 h 1438275"/>
                  <a:gd name="connsiteX2" fmla="*/ 0 w 2609850"/>
                  <a:gd name="connsiteY2" fmla="*/ 0 h 1438275"/>
                  <a:gd name="connsiteX3" fmla="*/ 1276350 w 2609850"/>
                  <a:gd name="connsiteY3" fmla="*/ 660400 h 1438275"/>
                  <a:gd name="connsiteX4" fmla="*/ 1724025 w 2609850"/>
                  <a:gd name="connsiteY4" fmla="*/ 419100 h 1438275"/>
                  <a:gd name="connsiteX5" fmla="*/ 1524000 w 2609850"/>
                  <a:gd name="connsiteY5" fmla="*/ 609600 h 1438275"/>
                  <a:gd name="connsiteX6" fmla="*/ 1514475 w 2609850"/>
                  <a:gd name="connsiteY6" fmla="*/ 733425 h 1438275"/>
                  <a:gd name="connsiteX7" fmla="*/ 2162175 w 2609850"/>
                  <a:gd name="connsiteY7" fmla="*/ 752475 h 1438275"/>
                  <a:gd name="connsiteX8" fmla="*/ 2159000 w 2609850"/>
                  <a:gd name="connsiteY8" fmla="*/ 815975 h 1438275"/>
                  <a:gd name="connsiteX9" fmla="*/ 2609850 w 2609850"/>
                  <a:gd name="connsiteY9" fmla="*/ 542925 h 1438275"/>
                  <a:gd name="connsiteX10" fmla="*/ 2476500 w 2609850"/>
                  <a:gd name="connsiteY10" fmla="*/ 717550 h 1438275"/>
                  <a:gd name="connsiteX11" fmla="*/ 2419350 w 2609850"/>
                  <a:gd name="connsiteY11" fmla="*/ 1136650 h 1438275"/>
                  <a:gd name="connsiteX0" fmla="*/ 514350 w 2609850"/>
                  <a:gd name="connsiteY0" fmla="*/ 1438275 h 1438275"/>
                  <a:gd name="connsiteX1" fmla="*/ 266700 w 2609850"/>
                  <a:gd name="connsiteY1" fmla="*/ 238125 h 1438275"/>
                  <a:gd name="connsiteX2" fmla="*/ 0 w 2609850"/>
                  <a:gd name="connsiteY2" fmla="*/ 0 h 1438275"/>
                  <a:gd name="connsiteX3" fmla="*/ 1276350 w 2609850"/>
                  <a:gd name="connsiteY3" fmla="*/ 660400 h 1438275"/>
                  <a:gd name="connsiteX4" fmla="*/ 1724025 w 2609850"/>
                  <a:gd name="connsiteY4" fmla="*/ 419100 h 1438275"/>
                  <a:gd name="connsiteX5" fmla="*/ 1524000 w 2609850"/>
                  <a:gd name="connsiteY5" fmla="*/ 609600 h 1438275"/>
                  <a:gd name="connsiteX6" fmla="*/ 1514475 w 2609850"/>
                  <a:gd name="connsiteY6" fmla="*/ 733425 h 1438275"/>
                  <a:gd name="connsiteX7" fmla="*/ 2162175 w 2609850"/>
                  <a:gd name="connsiteY7" fmla="*/ 752475 h 1438275"/>
                  <a:gd name="connsiteX8" fmla="*/ 2159000 w 2609850"/>
                  <a:gd name="connsiteY8" fmla="*/ 815975 h 1438275"/>
                  <a:gd name="connsiteX9" fmla="*/ 2609850 w 2609850"/>
                  <a:gd name="connsiteY9" fmla="*/ 542925 h 1438275"/>
                  <a:gd name="connsiteX10" fmla="*/ 2476500 w 2609850"/>
                  <a:gd name="connsiteY10" fmla="*/ 717550 h 1438275"/>
                  <a:gd name="connsiteX11" fmla="*/ 2428875 w 2609850"/>
                  <a:gd name="connsiteY11" fmla="*/ 1393825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9850" h="1438275">
                    <a:moveTo>
                      <a:pt x="514350" y="1438275"/>
                    </a:moveTo>
                    <a:lnTo>
                      <a:pt x="266700" y="238125"/>
                    </a:lnTo>
                    <a:lnTo>
                      <a:pt x="0" y="0"/>
                    </a:lnTo>
                    <a:cubicBezTo>
                      <a:pt x="425450" y="222250"/>
                      <a:pt x="895350" y="527050"/>
                      <a:pt x="1276350" y="660400"/>
                    </a:cubicBezTo>
                    <a:lnTo>
                      <a:pt x="1724025" y="419100"/>
                    </a:lnTo>
                    <a:lnTo>
                      <a:pt x="1524000" y="609600"/>
                    </a:lnTo>
                    <a:lnTo>
                      <a:pt x="1514475" y="733425"/>
                    </a:lnTo>
                    <a:cubicBezTo>
                      <a:pt x="1724025" y="765175"/>
                      <a:pt x="1914525" y="815975"/>
                      <a:pt x="2162175" y="752475"/>
                    </a:cubicBezTo>
                    <a:lnTo>
                      <a:pt x="2159000" y="815975"/>
                    </a:lnTo>
                    <a:lnTo>
                      <a:pt x="2609850" y="542925"/>
                    </a:lnTo>
                    <a:lnTo>
                      <a:pt x="2476500" y="717550"/>
                    </a:lnTo>
                    <a:cubicBezTo>
                      <a:pt x="2442633" y="848783"/>
                      <a:pt x="2411942" y="1262592"/>
                      <a:pt x="2428875" y="139382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42">
                <a:extLst>
                  <a:ext uri="{FF2B5EF4-FFF2-40B4-BE49-F238E27FC236}">
                    <a16:creationId xmlns:a16="http://schemas.microsoft.com/office/drawing/2014/main" id="{AD4C97B8-A921-4F6F-8C9B-3C2B556C1FA5}"/>
                  </a:ext>
                </a:extLst>
              </p:cNvPr>
              <p:cNvSpPr/>
              <p:nvPr/>
            </p:nvSpPr>
            <p:spPr>
              <a:xfrm>
                <a:off x="7261954" y="10786247"/>
                <a:ext cx="197168" cy="725124"/>
              </a:xfrm>
              <a:custGeom>
                <a:avLst/>
                <a:gdLst>
                  <a:gd name="connsiteX0" fmla="*/ 0 w 615950"/>
                  <a:gd name="connsiteY0" fmla="*/ 2330450 h 2330450"/>
                  <a:gd name="connsiteX1" fmla="*/ 76200 w 615950"/>
                  <a:gd name="connsiteY1" fmla="*/ 0 h 2330450"/>
                  <a:gd name="connsiteX2" fmla="*/ 533400 w 615950"/>
                  <a:gd name="connsiteY2" fmla="*/ 12700 h 2330450"/>
                  <a:gd name="connsiteX3" fmla="*/ 615950 w 615950"/>
                  <a:gd name="connsiteY3" fmla="*/ 2305050 h 2330450"/>
                  <a:gd name="connsiteX0" fmla="*/ 0 w 628650"/>
                  <a:gd name="connsiteY0" fmla="*/ 2324100 h 2324100"/>
                  <a:gd name="connsiteX1" fmla="*/ 88900 w 628650"/>
                  <a:gd name="connsiteY1" fmla="*/ 0 h 2324100"/>
                  <a:gd name="connsiteX2" fmla="*/ 546100 w 628650"/>
                  <a:gd name="connsiteY2" fmla="*/ 12700 h 2324100"/>
                  <a:gd name="connsiteX3" fmla="*/ 628650 w 628650"/>
                  <a:gd name="connsiteY3" fmla="*/ 2305050 h 2324100"/>
                  <a:gd name="connsiteX0" fmla="*/ 0 w 628650"/>
                  <a:gd name="connsiteY0" fmla="*/ 2324100 h 2324100"/>
                  <a:gd name="connsiteX1" fmla="*/ 88900 w 628650"/>
                  <a:gd name="connsiteY1" fmla="*/ 0 h 2324100"/>
                  <a:gd name="connsiteX2" fmla="*/ 546100 w 628650"/>
                  <a:gd name="connsiteY2" fmla="*/ 12700 h 2324100"/>
                  <a:gd name="connsiteX3" fmla="*/ 628650 w 628650"/>
                  <a:gd name="connsiteY3" fmla="*/ 2305050 h 2324100"/>
                  <a:gd name="connsiteX0" fmla="*/ 0 w 641350"/>
                  <a:gd name="connsiteY0" fmla="*/ 2324100 h 2336800"/>
                  <a:gd name="connsiteX1" fmla="*/ 88900 w 641350"/>
                  <a:gd name="connsiteY1" fmla="*/ 0 h 2336800"/>
                  <a:gd name="connsiteX2" fmla="*/ 546100 w 641350"/>
                  <a:gd name="connsiteY2" fmla="*/ 12700 h 2336800"/>
                  <a:gd name="connsiteX3" fmla="*/ 641350 w 641350"/>
                  <a:gd name="connsiteY3" fmla="*/ 2336800 h 2336800"/>
                  <a:gd name="connsiteX0" fmla="*/ 0 w 641350"/>
                  <a:gd name="connsiteY0" fmla="*/ 2335707 h 2348407"/>
                  <a:gd name="connsiteX1" fmla="*/ 88900 w 641350"/>
                  <a:gd name="connsiteY1" fmla="*/ 11607 h 2348407"/>
                  <a:gd name="connsiteX2" fmla="*/ 546100 w 641350"/>
                  <a:gd name="connsiteY2" fmla="*/ 24307 h 2348407"/>
                  <a:gd name="connsiteX3" fmla="*/ 641350 w 641350"/>
                  <a:gd name="connsiteY3" fmla="*/ 2348407 h 2348407"/>
                  <a:gd name="connsiteX0" fmla="*/ 0 w 641350"/>
                  <a:gd name="connsiteY0" fmla="*/ 2346347 h 2359047"/>
                  <a:gd name="connsiteX1" fmla="*/ 88900 w 641350"/>
                  <a:gd name="connsiteY1" fmla="*/ 22247 h 2359047"/>
                  <a:gd name="connsiteX2" fmla="*/ 546100 w 641350"/>
                  <a:gd name="connsiteY2" fmla="*/ 34947 h 2359047"/>
                  <a:gd name="connsiteX3" fmla="*/ 641350 w 641350"/>
                  <a:gd name="connsiteY3" fmla="*/ 2359047 h 2359047"/>
                  <a:gd name="connsiteX0" fmla="*/ 0 w 641350"/>
                  <a:gd name="connsiteY0" fmla="*/ 2346347 h 2359047"/>
                  <a:gd name="connsiteX1" fmla="*/ 88900 w 641350"/>
                  <a:gd name="connsiteY1" fmla="*/ 22247 h 2359047"/>
                  <a:gd name="connsiteX2" fmla="*/ 546100 w 641350"/>
                  <a:gd name="connsiteY2" fmla="*/ 34947 h 2359047"/>
                  <a:gd name="connsiteX3" fmla="*/ 641350 w 641350"/>
                  <a:gd name="connsiteY3" fmla="*/ 2359047 h 2359047"/>
                  <a:gd name="connsiteX0" fmla="*/ 0 w 641350"/>
                  <a:gd name="connsiteY0" fmla="*/ 2346347 h 2359047"/>
                  <a:gd name="connsiteX1" fmla="*/ 88900 w 641350"/>
                  <a:gd name="connsiteY1" fmla="*/ 22247 h 2359047"/>
                  <a:gd name="connsiteX2" fmla="*/ 546100 w 641350"/>
                  <a:gd name="connsiteY2" fmla="*/ 34947 h 2359047"/>
                  <a:gd name="connsiteX3" fmla="*/ 641350 w 641350"/>
                  <a:gd name="connsiteY3" fmla="*/ 2359047 h 2359047"/>
                  <a:gd name="connsiteX0" fmla="*/ 0 w 641350"/>
                  <a:gd name="connsiteY0" fmla="*/ 2343238 h 2355938"/>
                  <a:gd name="connsiteX1" fmla="*/ 88900 w 641350"/>
                  <a:gd name="connsiteY1" fmla="*/ 25488 h 2355938"/>
                  <a:gd name="connsiteX2" fmla="*/ 546100 w 641350"/>
                  <a:gd name="connsiteY2" fmla="*/ 31838 h 2355938"/>
                  <a:gd name="connsiteX3" fmla="*/ 641350 w 641350"/>
                  <a:gd name="connsiteY3" fmla="*/ 2355938 h 2355938"/>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41350"/>
                  <a:gd name="connsiteY0" fmla="*/ 2350403 h 2363103"/>
                  <a:gd name="connsiteX1" fmla="*/ 88900 w 641350"/>
                  <a:gd name="connsiteY1" fmla="*/ 32653 h 2363103"/>
                  <a:gd name="connsiteX2" fmla="*/ 546100 w 641350"/>
                  <a:gd name="connsiteY2" fmla="*/ 39003 h 2363103"/>
                  <a:gd name="connsiteX3" fmla="*/ 641350 w 641350"/>
                  <a:gd name="connsiteY3" fmla="*/ 2363103 h 2363103"/>
                  <a:gd name="connsiteX0" fmla="*/ 0 w 628650"/>
                  <a:gd name="connsiteY0" fmla="*/ 2350403 h 2350403"/>
                  <a:gd name="connsiteX1" fmla="*/ 88900 w 628650"/>
                  <a:gd name="connsiteY1" fmla="*/ 32653 h 2350403"/>
                  <a:gd name="connsiteX2" fmla="*/ 546100 w 628650"/>
                  <a:gd name="connsiteY2" fmla="*/ 39003 h 2350403"/>
                  <a:gd name="connsiteX3" fmla="*/ 628650 w 628650"/>
                  <a:gd name="connsiteY3" fmla="*/ 2331353 h 2350403"/>
                  <a:gd name="connsiteX0" fmla="*/ 0 w 638175"/>
                  <a:gd name="connsiteY0" fmla="*/ 2417078 h 2417078"/>
                  <a:gd name="connsiteX1" fmla="*/ 98425 w 638175"/>
                  <a:gd name="connsiteY1" fmla="*/ 32653 h 2417078"/>
                  <a:gd name="connsiteX2" fmla="*/ 555625 w 638175"/>
                  <a:gd name="connsiteY2" fmla="*/ 39003 h 2417078"/>
                  <a:gd name="connsiteX3" fmla="*/ 638175 w 638175"/>
                  <a:gd name="connsiteY3" fmla="*/ 2331353 h 2417078"/>
                  <a:gd name="connsiteX0" fmla="*/ 0 w 657225"/>
                  <a:gd name="connsiteY0" fmla="*/ 2417078 h 2417078"/>
                  <a:gd name="connsiteX1" fmla="*/ 98425 w 657225"/>
                  <a:gd name="connsiteY1" fmla="*/ 32653 h 2417078"/>
                  <a:gd name="connsiteX2" fmla="*/ 555625 w 657225"/>
                  <a:gd name="connsiteY2" fmla="*/ 39003 h 2417078"/>
                  <a:gd name="connsiteX3" fmla="*/ 657225 w 657225"/>
                  <a:gd name="connsiteY3" fmla="*/ 2378978 h 2417078"/>
                  <a:gd name="connsiteX0" fmla="*/ 0 w 657225"/>
                  <a:gd name="connsiteY0" fmla="*/ 2417078 h 2417078"/>
                  <a:gd name="connsiteX1" fmla="*/ 98425 w 657225"/>
                  <a:gd name="connsiteY1" fmla="*/ 32653 h 2417078"/>
                  <a:gd name="connsiteX2" fmla="*/ 555625 w 657225"/>
                  <a:gd name="connsiteY2" fmla="*/ 39003 h 2417078"/>
                  <a:gd name="connsiteX3" fmla="*/ 657225 w 657225"/>
                  <a:gd name="connsiteY3" fmla="*/ 2407553 h 2417078"/>
                  <a:gd name="connsiteX0" fmla="*/ 0 w 657225"/>
                  <a:gd name="connsiteY0" fmla="*/ 2417078 h 2417078"/>
                  <a:gd name="connsiteX1" fmla="*/ 98425 w 657225"/>
                  <a:gd name="connsiteY1" fmla="*/ 32653 h 2417078"/>
                  <a:gd name="connsiteX2" fmla="*/ 555625 w 657225"/>
                  <a:gd name="connsiteY2" fmla="*/ 39003 h 2417078"/>
                  <a:gd name="connsiteX3" fmla="*/ 657225 w 657225"/>
                  <a:gd name="connsiteY3" fmla="*/ 2407553 h 2417078"/>
                  <a:gd name="connsiteX0" fmla="*/ 0 w 657225"/>
                  <a:gd name="connsiteY0" fmla="*/ 2417078 h 2417078"/>
                  <a:gd name="connsiteX1" fmla="*/ 98425 w 657225"/>
                  <a:gd name="connsiteY1" fmla="*/ 32653 h 2417078"/>
                  <a:gd name="connsiteX2" fmla="*/ 555625 w 657225"/>
                  <a:gd name="connsiteY2" fmla="*/ 39003 h 2417078"/>
                  <a:gd name="connsiteX3" fmla="*/ 657225 w 657225"/>
                  <a:gd name="connsiteY3" fmla="*/ 2407553 h 2417078"/>
                  <a:gd name="connsiteX0" fmla="*/ 0 w 657225"/>
                  <a:gd name="connsiteY0" fmla="*/ 2417078 h 2417078"/>
                  <a:gd name="connsiteX1" fmla="*/ 98425 w 657225"/>
                  <a:gd name="connsiteY1" fmla="*/ 32653 h 2417078"/>
                  <a:gd name="connsiteX2" fmla="*/ 555625 w 657225"/>
                  <a:gd name="connsiteY2" fmla="*/ 39003 h 2417078"/>
                  <a:gd name="connsiteX3" fmla="*/ 657225 w 657225"/>
                  <a:gd name="connsiteY3" fmla="*/ 2407553 h 2417078"/>
                </a:gdLst>
                <a:ahLst/>
                <a:cxnLst>
                  <a:cxn ang="0">
                    <a:pos x="connsiteX0" y="connsiteY0"/>
                  </a:cxn>
                  <a:cxn ang="0">
                    <a:pos x="connsiteX1" y="connsiteY1"/>
                  </a:cxn>
                  <a:cxn ang="0">
                    <a:pos x="connsiteX2" y="connsiteY2"/>
                  </a:cxn>
                  <a:cxn ang="0">
                    <a:pos x="connsiteX3" y="connsiteY3"/>
                  </a:cxn>
                </a:cxnLst>
                <a:rect l="l" t="t" r="r" b="b"/>
                <a:pathLst>
                  <a:path w="657225" h="2417078">
                    <a:moveTo>
                      <a:pt x="0" y="2417078"/>
                    </a:moveTo>
                    <a:cubicBezTo>
                      <a:pt x="185208" y="1731278"/>
                      <a:pt x="360892" y="947053"/>
                      <a:pt x="98425" y="32653"/>
                    </a:cubicBezTo>
                    <a:cubicBezTo>
                      <a:pt x="263525" y="-13914"/>
                      <a:pt x="396875" y="-9680"/>
                      <a:pt x="555625" y="39003"/>
                    </a:cubicBezTo>
                    <a:cubicBezTo>
                      <a:pt x="314325" y="947053"/>
                      <a:pt x="501650" y="1718578"/>
                      <a:pt x="657225" y="2407553"/>
                    </a:cubicBezTo>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43">
                <a:extLst>
                  <a:ext uri="{FF2B5EF4-FFF2-40B4-BE49-F238E27FC236}">
                    <a16:creationId xmlns:a16="http://schemas.microsoft.com/office/drawing/2014/main" id="{F8A3C6EA-A233-474F-9102-BFAE3408F734}"/>
                  </a:ext>
                </a:extLst>
              </p:cNvPr>
              <p:cNvSpPr/>
              <p:nvPr/>
            </p:nvSpPr>
            <p:spPr>
              <a:xfrm>
                <a:off x="4308252" y="10967493"/>
                <a:ext cx="274320" cy="457200"/>
              </a:xfrm>
              <a:custGeom>
                <a:avLst/>
                <a:gdLst>
                  <a:gd name="connsiteX0" fmla="*/ 0 w 927100"/>
                  <a:gd name="connsiteY0" fmla="*/ 1371600 h 1371600"/>
                  <a:gd name="connsiteX1" fmla="*/ 38100 w 927100"/>
                  <a:gd name="connsiteY1" fmla="*/ 12700 h 1371600"/>
                  <a:gd name="connsiteX2" fmla="*/ 635000 w 927100"/>
                  <a:gd name="connsiteY2" fmla="*/ 0 h 1371600"/>
                  <a:gd name="connsiteX3" fmla="*/ 927100 w 927100"/>
                  <a:gd name="connsiteY3" fmla="*/ 25400 h 1371600"/>
                  <a:gd name="connsiteX4" fmla="*/ 901700 w 927100"/>
                  <a:gd name="connsiteY4" fmla="*/ 723900 h 1371600"/>
                  <a:gd name="connsiteX0" fmla="*/ 0 w 914400"/>
                  <a:gd name="connsiteY0" fmla="*/ 1524000 h 1524000"/>
                  <a:gd name="connsiteX1" fmla="*/ 25400 w 914400"/>
                  <a:gd name="connsiteY1" fmla="*/ 12700 h 1524000"/>
                  <a:gd name="connsiteX2" fmla="*/ 622300 w 914400"/>
                  <a:gd name="connsiteY2" fmla="*/ 0 h 1524000"/>
                  <a:gd name="connsiteX3" fmla="*/ 914400 w 914400"/>
                  <a:gd name="connsiteY3" fmla="*/ 25400 h 1524000"/>
                  <a:gd name="connsiteX4" fmla="*/ 889000 w 914400"/>
                  <a:gd name="connsiteY4" fmla="*/ 723900 h 1524000"/>
                  <a:gd name="connsiteX0" fmla="*/ 0 w 914400"/>
                  <a:gd name="connsiteY0" fmla="*/ 1524000 h 1524000"/>
                  <a:gd name="connsiteX1" fmla="*/ 25400 w 914400"/>
                  <a:gd name="connsiteY1" fmla="*/ 12700 h 1524000"/>
                  <a:gd name="connsiteX2" fmla="*/ 622300 w 914400"/>
                  <a:gd name="connsiteY2" fmla="*/ 0 h 1524000"/>
                  <a:gd name="connsiteX3" fmla="*/ 914400 w 914400"/>
                  <a:gd name="connsiteY3" fmla="*/ 25400 h 1524000"/>
                  <a:gd name="connsiteX4" fmla="*/ 914400 w 914400"/>
                  <a:gd name="connsiteY4" fmla="*/ 7239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524000">
                    <a:moveTo>
                      <a:pt x="0" y="1524000"/>
                    </a:moveTo>
                    <a:lnTo>
                      <a:pt x="25400" y="12700"/>
                    </a:lnTo>
                    <a:lnTo>
                      <a:pt x="622300" y="0"/>
                    </a:lnTo>
                    <a:lnTo>
                      <a:pt x="914400" y="25400"/>
                    </a:lnTo>
                    <a:lnTo>
                      <a:pt x="914400" y="72390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44">
                <a:extLst>
                  <a:ext uri="{FF2B5EF4-FFF2-40B4-BE49-F238E27FC236}">
                    <a16:creationId xmlns:a16="http://schemas.microsoft.com/office/drawing/2014/main" id="{C0D7A1CE-2E2C-4F40-9562-D36A79F2950A}"/>
                  </a:ext>
                </a:extLst>
              </p:cNvPr>
              <p:cNvSpPr/>
              <p:nvPr/>
            </p:nvSpPr>
            <p:spPr>
              <a:xfrm>
                <a:off x="3825334" y="10975112"/>
                <a:ext cx="362903" cy="534353"/>
              </a:xfrm>
              <a:custGeom>
                <a:avLst/>
                <a:gdLst>
                  <a:gd name="connsiteX0" fmla="*/ 0 w 1276350"/>
                  <a:gd name="connsiteY0" fmla="*/ 1771650 h 1771650"/>
                  <a:gd name="connsiteX1" fmla="*/ 76200 w 1276350"/>
                  <a:gd name="connsiteY1" fmla="*/ 19050 h 1771650"/>
                  <a:gd name="connsiteX2" fmla="*/ 781050 w 1276350"/>
                  <a:gd name="connsiteY2" fmla="*/ 0 h 1771650"/>
                  <a:gd name="connsiteX3" fmla="*/ 1276350 w 1276350"/>
                  <a:gd name="connsiteY3" fmla="*/ 133350 h 1771650"/>
                  <a:gd name="connsiteX4" fmla="*/ 1238250 w 1276350"/>
                  <a:gd name="connsiteY4" fmla="*/ 762000 h 1771650"/>
                  <a:gd name="connsiteX0" fmla="*/ 0 w 1257300"/>
                  <a:gd name="connsiteY0" fmla="*/ 1790700 h 1790700"/>
                  <a:gd name="connsiteX1" fmla="*/ 57150 w 1257300"/>
                  <a:gd name="connsiteY1" fmla="*/ 19050 h 1790700"/>
                  <a:gd name="connsiteX2" fmla="*/ 762000 w 1257300"/>
                  <a:gd name="connsiteY2" fmla="*/ 0 h 1790700"/>
                  <a:gd name="connsiteX3" fmla="*/ 1257300 w 1257300"/>
                  <a:gd name="connsiteY3" fmla="*/ 133350 h 1790700"/>
                  <a:gd name="connsiteX4" fmla="*/ 1219200 w 1257300"/>
                  <a:gd name="connsiteY4" fmla="*/ 762000 h 1790700"/>
                  <a:gd name="connsiteX0" fmla="*/ 0 w 1257300"/>
                  <a:gd name="connsiteY0" fmla="*/ 1790700 h 1790700"/>
                  <a:gd name="connsiteX1" fmla="*/ 57150 w 1257300"/>
                  <a:gd name="connsiteY1" fmla="*/ 19050 h 1790700"/>
                  <a:gd name="connsiteX2" fmla="*/ 762000 w 1257300"/>
                  <a:gd name="connsiteY2" fmla="*/ 0 h 1790700"/>
                  <a:gd name="connsiteX3" fmla="*/ 1257300 w 1257300"/>
                  <a:gd name="connsiteY3" fmla="*/ 133350 h 1790700"/>
                  <a:gd name="connsiteX4" fmla="*/ 1238250 w 1257300"/>
                  <a:gd name="connsiteY4" fmla="*/ 742950 h 1790700"/>
                  <a:gd name="connsiteX0" fmla="*/ 0 w 1209675"/>
                  <a:gd name="connsiteY0" fmla="*/ 1752600 h 1752600"/>
                  <a:gd name="connsiteX1" fmla="*/ 9525 w 1209675"/>
                  <a:gd name="connsiteY1" fmla="*/ 19050 h 1752600"/>
                  <a:gd name="connsiteX2" fmla="*/ 714375 w 1209675"/>
                  <a:gd name="connsiteY2" fmla="*/ 0 h 1752600"/>
                  <a:gd name="connsiteX3" fmla="*/ 1209675 w 1209675"/>
                  <a:gd name="connsiteY3" fmla="*/ 133350 h 1752600"/>
                  <a:gd name="connsiteX4" fmla="*/ 1190625 w 1209675"/>
                  <a:gd name="connsiteY4" fmla="*/ 742950 h 1752600"/>
                  <a:gd name="connsiteX0" fmla="*/ 0 w 1209675"/>
                  <a:gd name="connsiteY0" fmla="*/ 1743075 h 1743075"/>
                  <a:gd name="connsiteX1" fmla="*/ 9525 w 1209675"/>
                  <a:gd name="connsiteY1" fmla="*/ 19050 h 1743075"/>
                  <a:gd name="connsiteX2" fmla="*/ 714375 w 1209675"/>
                  <a:gd name="connsiteY2" fmla="*/ 0 h 1743075"/>
                  <a:gd name="connsiteX3" fmla="*/ 1209675 w 1209675"/>
                  <a:gd name="connsiteY3" fmla="*/ 133350 h 1743075"/>
                  <a:gd name="connsiteX4" fmla="*/ 1190625 w 1209675"/>
                  <a:gd name="connsiteY4" fmla="*/ 742950 h 1743075"/>
                  <a:gd name="connsiteX0" fmla="*/ 0 w 1209675"/>
                  <a:gd name="connsiteY0" fmla="*/ 1781175 h 1781175"/>
                  <a:gd name="connsiteX1" fmla="*/ 9525 w 1209675"/>
                  <a:gd name="connsiteY1" fmla="*/ 19050 h 1781175"/>
                  <a:gd name="connsiteX2" fmla="*/ 714375 w 1209675"/>
                  <a:gd name="connsiteY2" fmla="*/ 0 h 1781175"/>
                  <a:gd name="connsiteX3" fmla="*/ 1209675 w 1209675"/>
                  <a:gd name="connsiteY3" fmla="*/ 133350 h 1781175"/>
                  <a:gd name="connsiteX4" fmla="*/ 1190625 w 1209675"/>
                  <a:gd name="connsiteY4" fmla="*/ 742950 h 1781175"/>
                  <a:gd name="connsiteX0" fmla="*/ 0 w 1209675"/>
                  <a:gd name="connsiteY0" fmla="*/ 1781175 h 1781175"/>
                  <a:gd name="connsiteX1" fmla="*/ 9525 w 1209675"/>
                  <a:gd name="connsiteY1" fmla="*/ 19050 h 1781175"/>
                  <a:gd name="connsiteX2" fmla="*/ 714375 w 1209675"/>
                  <a:gd name="connsiteY2" fmla="*/ 0 h 1781175"/>
                  <a:gd name="connsiteX3" fmla="*/ 1209675 w 1209675"/>
                  <a:gd name="connsiteY3" fmla="*/ 133350 h 1781175"/>
                  <a:gd name="connsiteX4" fmla="*/ 1209675 w 1209675"/>
                  <a:gd name="connsiteY4" fmla="*/ 781050 h 1781175"/>
                  <a:gd name="connsiteX0" fmla="*/ 0 w 1209675"/>
                  <a:gd name="connsiteY0" fmla="*/ 1781175 h 1781175"/>
                  <a:gd name="connsiteX1" fmla="*/ 9525 w 1209675"/>
                  <a:gd name="connsiteY1" fmla="*/ 19050 h 1781175"/>
                  <a:gd name="connsiteX2" fmla="*/ 714375 w 1209675"/>
                  <a:gd name="connsiteY2" fmla="*/ 0 h 1781175"/>
                  <a:gd name="connsiteX3" fmla="*/ 1209675 w 1209675"/>
                  <a:gd name="connsiteY3" fmla="*/ 133350 h 1781175"/>
                  <a:gd name="connsiteX4" fmla="*/ 1200150 w 1209675"/>
                  <a:gd name="connsiteY4" fmla="*/ 781050 h 178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1781175">
                    <a:moveTo>
                      <a:pt x="0" y="1781175"/>
                    </a:moveTo>
                    <a:lnTo>
                      <a:pt x="9525" y="19050"/>
                    </a:lnTo>
                    <a:lnTo>
                      <a:pt x="714375" y="0"/>
                    </a:lnTo>
                    <a:lnTo>
                      <a:pt x="1209675" y="133350"/>
                    </a:lnTo>
                    <a:lnTo>
                      <a:pt x="1200150" y="78105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197528E4-295D-402F-8CA6-8E5A45BA856E}"/>
                  </a:ext>
                </a:extLst>
              </p:cNvPr>
              <p:cNvCxnSpPr/>
              <p:nvPr/>
            </p:nvCxnSpPr>
            <p:spPr>
              <a:xfrm>
                <a:off x="3702523" y="11503290"/>
                <a:ext cx="522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フリーフォーム 46">
                <a:extLst>
                  <a:ext uri="{FF2B5EF4-FFF2-40B4-BE49-F238E27FC236}">
                    <a16:creationId xmlns:a16="http://schemas.microsoft.com/office/drawing/2014/main" id="{527C2A7E-FF7E-4678-814E-98DF1B7AFEF2}"/>
                  </a:ext>
                </a:extLst>
              </p:cNvPr>
              <p:cNvSpPr/>
              <p:nvPr/>
            </p:nvSpPr>
            <p:spPr>
              <a:xfrm>
                <a:off x="5406812" y="10842307"/>
                <a:ext cx="256903" cy="430191"/>
              </a:xfrm>
              <a:custGeom>
                <a:avLst/>
                <a:gdLst>
                  <a:gd name="connsiteX0" fmla="*/ 0 w 914400"/>
                  <a:gd name="connsiteY0" fmla="*/ 672353 h 1775012"/>
                  <a:gd name="connsiteX1" fmla="*/ 53788 w 914400"/>
                  <a:gd name="connsiteY1" fmla="*/ 0 h 1775012"/>
                  <a:gd name="connsiteX2" fmla="*/ 914400 w 914400"/>
                  <a:gd name="connsiteY2" fmla="*/ 0 h 1775012"/>
                  <a:gd name="connsiteX3" fmla="*/ 860612 w 914400"/>
                  <a:gd name="connsiteY3" fmla="*/ 1775012 h 1775012"/>
                  <a:gd name="connsiteX4" fmla="*/ 860612 w 914400"/>
                  <a:gd name="connsiteY4" fmla="*/ 1775012 h 1775012"/>
                  <a:gd name="connsiteX0" fmla="*/ 4269 w 860612"/>
                  <a:gd name="connsiteY0" fmla="*/ 657839 h 1775012"/>
                  <a:gd name="connsiteX1" fmla="*/ 0 w 860612"/>
                  <a:gd name="connsiteY1" fmla="*/ 0 h 1775012"/>
                  <a:gd name="connsiteX2" fmla="*/ 860612 w 860612"/>
                  <a:gd name="connsiteY2" fmla="*/ 0 h 1775012"/>
                  <a:gd name="connsiteX3" fmla="*/ 806824 w 860612"/>
                  <a:gd name="connsiteY3" fmla="*/ 1775012 h 1775012"/>
                  <a:gd name="connsiteX4" fmla="*/ 806824 w 860612"/>
                  <a:gd name="connsiteY4" fmla="*/ 1775012 h 1775012"/>
                  <a:gd name="connsiteX0" fmla="*/ 4269 w 864881"/>
                  <a:gd name="connsiteY0" fmla="*/ 657839 h 1914265"/>
                  <a:gd name="connsiteX1" fmla="*/ 0 w 864881"/>
                  <a:gd name="connsiteY1" fmla="*/ 0 h 1914265"/>
                  <a:gd name="connsiteX2" fmla="*/ 860612 w 864881"/>
                  <a:gd name="connsiteY2" fmla="*/ 0 h 1914265"/>
                  <a:gd name="connsiteX3" fmla="*/ 806824 w 864881"/>
                  <a:gd name="connsiteY3" fmla="*/ 1775012 h 1914265"/>
                  <a:gd name="connsiteX4" fmla="*/ 864881 w 864881"/>
                  <a:gd name="connsiteY4" fmla="*/ 1804041 h 1914265"/>
                  <a:gd name="connsiteX0" fmla="*/ 4269 w 860612"/>
                  <a:gd name="connsiteY0" fmla="*/ 657839 h 1775012"/>
                  <a:gd name="connsiteX1" fmla="*/ 0 w 860612"/>
                  <a:gd name="connsiteY1" fmla="*/ 0 h 1775012"/>
                  <a:gd name="connsiteX2" fmla="*/ 860612 w 860612"/>
                  <a:gd name="connsiteY2" fmla="*/ 0 h 1775012"/>
                  <a:gd name="connsiteX3" fmla="*/ 806824 w 860612"/>
                  <a:gd name="connsiteY3" fmla="*/ 1775012 h 1775012"/>
                  <a:gd name="connsiteX0" fmla="*/ 4269 w 860612"/>
                  <a:gd name="connsiteY0" fmla="*/ 657839 h 1804040"/>
                  <a:gd name="connsiteX1" fmla="*/ 0 w 860612"/>
                  <a:gd name="connsiteY1" fmla="*/ 0 h 1804040"/>
                  <a:gd name="connsiteX2" fmla="*/ 860612 w 860612"/>
                  <a:gd name="connsiteY2" fmla="*/ 0 h 1804040"/>
                  <a:gd name="connsiteX3" fmla="*/ 835852 w 860612"/>
                  <a:gd name="connsiteY3" fmla="*/ 1804040 h 1804040"/>
                  <a:gd name="connsiteX0" fmla="*/ 4269 w 860612"/>
                  <a:gd name="connsiteY0" fmla="*/ 670245 h 1816446"/>
                  <a:gd name="connsiteX1" fmla="*/ 0 w 860612"/>
                  <a:gd name="connsiteY1" fmla="*/ 12406 h 1816446"/>
                  <a:gd name="connsiteX2" fmla="*/ 406400 w 860612"/>
                  <a:gd name="connsiteY2" fmla="*/ 26 h 1816446"/>
                  <a:gd name="connsiteX3" fmla="*/ 860612 w 860612"/>
                  <a:gd name="connsiteY3" fmla="*/ 12406 h 1816446"/>
                  <a:gd name="connsiteX4" fmla="*/ 835852 w 860612"/>
                  <a:gd name="connsiteY4" fmla="*/ 1816446 h 1816446"/>
                  <a:gd name="connsiteX0" fmla="*/ 4269 w 860612"/>
                  <a:gd name="connsiteY0" fmla="*/ 670245 h 1816446"/>
                  <a:gd name="connsiteX1" fmla="*/ 0 w 860612"/>
                  <a:gd name="connsiteY1" fmla="*/ 12406 h 1816446"/>
                  <a:gd name="connsiteX2" fmla="*/ 406400 w 860612"/>
                  <a:gd name="connsiteY2" fmla="*/ 26 h 1816446"/>
                  <a:gd name="connsiteX3" fmla="*/ 860612 w 860612"/>
                  <a:gd name="connsiteY3" fmla="*/ 114006 h 1816446"/>
                  <a:gd name="connsiteX4" fmla="*/ 835852 w 860612"/>
                  <a:gd name="connsiteY4" fmla="*/ 1816446 h 1816446"/>
                  <a:gd name="connsiteX0" fmla="*/ 4269 w 860612"/>
                  <a:gd name="connsiteY0" fmla="*/ 670245 h 1816446"/>
                  <a:gd name="connsiteX1" fmla="*/ 0 w 860612"/>
                  <a:gd name="connsiteY1" fmla="*/ 12406 h 1816446"/>
                  <a:gd name="connsiteX2" fmla="*/ 406400 w 860612"/>
                  <a:gd name="connsiteY2" fmla="*/ 26 h 1816446"/>
                  <a:gd name="connsiteX3" fmla="*/ 860612 w 860612"/>
                  <a:gd name="connsiteY3" fmla="*/ 84977 h 1816446"/>
                  <a:gd name="connsiteX4" fmla="*/ 835852 w 860612"/>
                  <a:gd name="connsiteY4" fmla="*/ 1816446 h 1816446"/>
                  <a:gd name="connsiteX0" fmla="*/ 0 w 856343"/>
                  <a:gd name="connsiteY0" fmla="*/ 670226 h 1816427"/>
                  <a:gd name="connsiteX1" fmla="*/ 10245 w 856343"/>
                  <a:gd name="connsiteY1" fmla="*/ 55929 h 1816427"/>
                  <a:gd name="connsiteX2" fmla="*/ 402131 w 856343"/>
                  <a:gd name="connsiteY2" fmla="*/ 7 h 1816427"/>
                  <a:gd name="connsiteX3" fmla="*/ 856343 w 856343"/>
                  <a:gd name="connsiteY3" fmla="*/ 84958 h 1816427"/>
                  <a:gd name="connsiteX4" fmla="*/ 831583 w 856343"/>
                  <a:gd name="connsiteY4" fmla="*/ 1816427 h 1816427"/>
                  <a:gd name="connsiteX0" fmla="*/ 0 w 856343"/>
                  <a:gd name="connsiteY0" fmla="*/ 670219 h 1816420"/>
                  <a:gd name="connsiteX1" fmla="*/ 10245 w 856343"/>
                  <a:gd name="connsiteY1" fmla="*/ 55922 h 1816420"/>
                  <a:gd name="connsiteX2" fmla="*/ 402131 w 856343"/>
                  <a:gd name="connsiteY2" fmla="*/ 0 h 1816420"/>
                  <a:gd name="connsiteX3" fmla="*/ 856343 w 856343"/>
                  <a:gd name="connsiteY3" fmla="*/ 84951 h 1816420"/>
                  <a:gd name="connsiteX4" fmla="*/ 831583 w 856343"/>
                  <a:gd name="connsiteY4" fmla="*/ 1816420 h 1816420"/>
                  <a:gd name="connsiteX0" fmla="*/ 0 w 885371"/>
                  <a:gd name="connsiteY0" fmla="*/ 670219 h 1816420"/>
                  <a:gd name="connsiteX1" fmla="*/ 39273 w 885371"/>
                  <a:gd name="connsiteY1" fmla="*/ 55922 h 1816420"/>
                  <a:gd name="connsiteX2" fmla="*/ 431159 w 885371"/>
                  <a:gd name="connsiteY2" fmla="*/ 0 h 1816420"/>
                  <a:gd name="connsiteX3" fmla="*/ 885371 w 885371"/>
                  <a:gd name="connsiteY3" fmla="*/ 84951 h 1816420"/>
                  <a:gd name="connsiteX4" fmla="*/ 860611 w 885371"/>
                  <a:gd name="connsiteY4" fmla="*/ 1816420 h 1816420"/>
                  <a:gd name="connsiteX0" fmla="*/ 0 w 856343"/>
                  <a:gd name="connsiteY0" fmla="*/ 670219 h 1816420"/>
                  <a:gd name="connsiteX1" fmla="*/ 10245 w 856343"/>
                  <a:gd name="connsiteY1" fmla="*/ 55922 h 1816420"/>
                  <a:gd name="connsiteX2" fmla="*/ 402131 w 856343"/>
                  <a:gd name="connsiteY2" fmla="*/ 0 h 1816420"/>
                  <a:gd name="connsiteX3" fmla="*/ 856343 w 856343"/>
                  <a:gd name="connsiteY3" fmla="*/ 84951 h 1816420"/>
                  <a:gd name="connsiteX4" fmla="*/ 831583 w 856343"/>
                  <a:gd name="connsiteY4" fmla="*/ 1816420 h 1816420"/>
                  <a:gd name="connsiteX0" fmla="*/ 0 w 856343"/>
                  <a:gd name="connsiteY0" fmla="*/ 670219 h 1859963"/>
                  <a:gd name="connsiteX1" fmla="*/ 10245 w 856343"/>
                  <a:gd name="connsiteY1" fmla="*/ 55922 h 1859963"/>
                  <a:gd name="connsiteX2" fmla="*/ 402131 w 856343"/>
                  <a:gd name="connsiteY2" fmla="*/ 0 h 1859963"/>
                  <a:gd name="connsiteX3" fmla="*/ 856343 w 856343"/>
                  <a:gd name="connsiteY3" fmla="*/ 84951 h 1859963"/>
                  <a:gd name="connsiteX4" fmla="*/ 831583 w 856343"/>
                  <a:gd name="connsiteY4" fmla="*/ 1859963 h 1859963"/>
                  <a:gd name="connsiteX0" fmla="*/ 0 w 860612"/>
                  <a:gd name="connsiteY0" fmla="*/ 670219 h 1888991"/>
                  <a:gd name="connsiteX1" fmla="*/ 10245 w 860612"/>
                  <a:gd name="connsiteY1" fmla="*/ 55922 h 1888991"/>
                  <a:gd name="connsiteX2" fmla="*/ 402131 w 860612"/>
                  <a:gd name="connsiteY2" fmla="*/ 0 h 1888991"/>
                  <a:gd name="connsiteX3" fmla="*/ 856343 w 860612"/>
                  <a:gd name="connsiteY3" fmla="*/ 84951 h 1888991"/>
                  <a:gd name="connsiteX4" fmla="*/ 860612 w 860612"/>
                  <a:gd name="connsiteY4" fmla="*/ 1888991 h 1888991"/>
                  <a:gd name="connsiteX0" fmla="*/ 0 w 856343"/>
                  <a:gd name="connsiteY0" fmla="*/ 670219 h 1845448"/>
                  <a:gd name="connsiteX1" fmla="*/ 10245 w 856343"/>
                  <a:gd name="connsiteY1" fmla="*/ 55922 h 1845448"/>
                  <a:gd name="connsiteX2" fmla="*/ 402131 w 856343"/>
                  <a:gd name="connsiteY2" fmla="*/ 0 h 1845448"/>
                  <a:gd name="connsiteX3" fmla="*/ 856343 w 856343"/>
                  <a:gd name="connsiteY3" fmla="*/ 84951 h 1845448"/>
                  <a:gd name="connsiteX4" fmla="*/ 846098 w 856343"/>
                  <a:gd name="connsiteY4" fmla="*/ 1845448 h 1845448"/>
                  <a:gd name="connsiteX0" fmla="*/ 0 w 856343"/>
                  <a:gd name="connsiteY0" fmla="*/ 670219 h 1845448"/>
                  <a:gd name="connsiteX1" fmla="*/ 10245 w 856343"/>
                  <a:gd name="connsiteY1" fmla="*/ 55922 h 1845448"/>
                  <a:gd name="connsiteX2" fmla="*/ 402131 w 856343"/>
                  <a:gd name="connsiteY2" fmla="*/ 0 h 1845448"/>
                  <a:gd name="connsiteX3" fmla="*/ 856343 w 856343"/>
                  <a:gd name="connsiteY3" fmla="*/ 84951 h 1845448"/>
                  <a:gd name="connsiteX4" fmla="*/ 846098 w 856343"/>
                  <a:gd name="connsiteY4" fmla="*/ 1845448 h 1845448"/>
                  <a:gd name="connsiteX0" fmla="*/ 0 w 856343"/>
                  <a:gd name="connsiteY0" fmla="*/ 670219 h 1365388"/>
                  <a:gd name="connsiteX1" fmla="*/ 10245 w 856343"/>
                  <a:gd name="connsiteY1" fmla="*/ 55922 h 1365388"/>
                  <a:gd name="connsiteX2" fmla="*/ 402131 w 856343"/>
                  <a:gd name="connsiteY2" fmla="*/ 0 h 1365388"/>
                  <a:gd name="connsiteX3" fmla="*/ 856343 w 856343"/>
                  <a:gd name="connsiteY3" fmla="*/ 84951 h 1365388"/>
                  <a:gd name="connsiteX4" fmla="*/ 846098 w 856343"/>
                  <a:gd name="connsiteY4" fmla="*/ 1365388 h 1365388"/>
                  <a:gd name="connsiteX0" fmla="*/ 0 w 856343"/>
                  <a:gd name="connsiteY0" fmla="*/ 670219 h 1433968"/>
                  <a:gd name="connsiteX1" fmla="*/ 10245 w 856343"/>
                  <a:gd name="connsiteY1" fmla="*/ 55922 h 1433968"/>
                  <a:gd name="connsiteX2" fmla="*/ 402131 w 856343"/>
                  <a:gd name="connsiteY2" fmla="*/ 0 h 1433968"/>
                  <a:gd name="connsiteX3" fmla="*/ 856343 w 856343"/>
                  <a:gd name="connsiteY3" fmla="*/ 84951 h 1433968"/>
                  <a:gd name="connsiteX4" fmla="*/ 853718 w 856343"/>
                  <a:gd name="connsiteY4" fmla="*/ 1433968 h 14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3" h="1433968">
                    <a:moveTo>
                      <a:pt x="0" y="670219"/>
                    </a:moveTo>
                    <a:lnTo>
                      <a:pt x="10245" y="55922"/>
                    </a:lnTo>
                    <a:lnTo>
                      <a:pt x="402131" y="0"/>
                    </a:lnTo>
                    <a:lnTo>
                      <a:pt x="856343" y="84951"/>
                    </a:lnTo>
                    <a:lnTo>
                      <a:pt x="853718" y="14339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47">
                <a:extLst>
                  <a:ext uri="{FF2B5EF4-FFF2-40B4-BE49-F238E27FC236}">
                    <a16:creationId xmlns:a16="http://schemas.microsoft.com/office/drawing/2014/main" id="{31EB7D17-A0D7-4921-815A-C17B9E6E43C2}"/>
                  </a:ext>
                </a:extLst>
              </p:cNvPr>
              <p:cNvSpPr/>
              <p:nvPr/>
            </p:nvSpPr>
            <p:spPr>
              <a:xfrm>
                <a:off x="5645562" y="11055667"/>
                <a:ext cx="1584633" cy="448709"/>
              </a:xfrm>
              <a:custGeom>
                <a:avLst/>
                <a:gdLst>
                  <a:gd name="connsiteX0" fmla="*/ 0 w 5210628"/>
                  <a:gd name="connsiteY0" fmla="*/ 740229 h 1494971"/>
                  <a:gd name="connsiteX1" fmla="*/ 348343 w 5210628"/>
                  <a:gd name="connsiteY1" fmla="*/ 769257 h 1494971"/>
                  <a:gd name="connsiteX2" fmla="*/ 333828 w 5210628"/>
                  <a:gd name="connsiteY2" fmla="*/ 870857 h 1494971"/>
                  <a:gd name="connsiteX3" fmla="*/ 1117600 w 5210628"/>
                  <a:gd name="connsiteY3" fmla="*/ 870857 h 1494971"/>
                  <a:gd name="connsiteX4" fmla="*/ 1103086 w 5210628"/>
                  <a:gd name="connsiteY4" fmla="*/ 754743 h 1494971"/>
                  <a:gd name="connsiteX5" fmla="*/ 1291771 w 5210628"/>
                  <a:gd name="connsiteY5" fmla="*/ 754743 h 1494971"/>
                  <a:gd name="connsiteX6" fmla="*/ 1291771 w 5210628"/>
                  <a:gd name="connsiteY6" fmla="*/ 1262743 h 1494971"/>
                  <a:gd name="connsiteX7" fmla="*/ 2061028 w 5210628"/>
                  <a:gd name="connsiteY7" fmla="*/ 1277257 h 1494971"/>
                  <a:gd name="connsiteX8" fmla="*/ 2061028 w 5210628"/>
                  <a:gd name="connsiteY8" fmla="*/ 9579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89943 w 5210628"/>
                  <a:gd name="connsiteY16" fmla="*/ 595086 h 1494971"/>
                  <a:gd name="connsiteX17" fmla="*/ 3309257 w 5210628"/>
                  <a:gd name="connsiteY17" fmla="*/ 595086 h 1494971"/>
                  <a:gd name="connsiteX18" fmla="*/ 3309257 w 5210628"/>
                  <a:gd name="connsiteY18" fmla="*/ 1074057 h 1494971"/>
                  <a:gd name="connsiteX19" fmla="*/ 354148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8343 w 5210628"/>
                  <a:gd name="connsiteY1" fmla="*/ 769257 h 1494971"/>
                  <a:gd name="connsiteX2" fmla="*/ 333828 w 5210628"/>
                  <a:gd name="connsiteY2" fmla="*/ 870857 h 1494971"/>
                  <a:gd name="connsiteX3" fmla="*/ 1117600 w 5210628"/>
                  <a:gd name="connsiteY3" fmla="*/ 870857 h 1494971"/>
                  <a:gd name="connsiteX4" fmla="*/ 1103086 w 5210628"/>
                  <a:gd name="connsiteY4" fmla="*/ 754743 h 1494971"/>
                  <a:gd name="connsiteX5" fmla="*/ 1291771 w 5210628"/>
                  <a:gd name="connsiteY5" fmla="*/ 754743 h 1494971"/>
                  <a:gd name="connsiteX6" fmla="*/ 1291771 w 5210628"/>
                  <a:gd name="connsiteY6" fmla="*/ 1262743 h 1494971"/>
                  <a:gd name="connsiteX7" fmla="*/ 2061028 w 5210628"/>
                  <a:gd name="connsiteY7" fmla="*/ 127725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89943 w 5210628"/>
                  <a:gd name="connsiteY16" fmla="*/ 595086 h 1494971"/>
                  <a:gd name="connsiteX17" fmla="*/ 3309257 w 5210628"/>
                  <a:gd name="connsiteY17" fmla="*/ 595086 h 1494971"/>
                  <a:gd name="connsiteX18" fmla="*/ 3309257 w 5210628"/>
                  <a:gd name="connsiteY18" fmla="*/ 1074057 h 1494971"/>
                  <a:gd name="connsiteX19" fmla="*/ 354148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8343 w 5210628"/>
                  <a:gd name="connsiteY1" fmla="*/ 769257 h 1494971"/>
                  <a:gd name="connsiteX2" fmla="*/ 333828 w 5210628"/>
                  <a:gd name="connsiteY2" fmla="*/ 870857 h 1494971"/>
                  <a:gd name="connsiteX3" fmla="*/ 1117600 w 5210628"/>
                  <a:gd name="connsiteY3" fmla="*/ 870857 h 1494971"/>
                  <a:gd name="connsiteX4" fmla="*/ 1103086 w 5210628"/>
                  <a:gd name="connsiteY4" fmla="*/ 754743 h 1494971"/>
                  <a:gd name="connsiteX5" fmla="*/ 1291771 w 5210628"/>
                  <a:gd name="connsiteY5" fmla="*/ 754743 h 1494971"/>
                  <a:gd name="connsiteX6" fmla="*/ 1291771 w 5210628"/>
                  <a:gd name="connsiteY6" fmla="*/ 126274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89943 w 5210628"/>
                  <a:gd name="connsiteY16" fmla="*/ 595086 h 1494971"/>
                  <a:gd name="connsiteX17" fmla="*/ 3309257 w 5210628"/>
                  <a:gd name="connsiteY17" fmla="*/ 595086 h 1494971"/>
                  <a:gd name="connsiteX18" fmla="*/ 3309257 w 5210628"/>
                  <a:gd name="connsiteY18" fmla="*/ 1074057 h 1494971"/>
                  <a:gd name="connsiteX19" fmla="*/ 354148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8343 w 5210628"/>
                  <a:gd name="connsiteY1" fmla="*/ 769257 h 1494971"/>
                  <a:gd name="connsiteX2" fmla="*/ 333828 w 5210628"/>
                  <a:gd name="connsiteY2" fmla="*/ 870857 h 1494971"/>
                  <a:gd name="connsiteX3" fmla="*/ 1117600 w 5210628"/>
                  <a:gd name="connsiteY3" fmla="*/ 87085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89943 w 5210628"/>
                  <a:gd name="connsiteY16" fmla="*/ 595086 h 1494971"/>
                  <a:gd name="connsiteX17" fmla="*/ 3309257 w 5210628"/>
                  <a:gd name="connsiteY17" fmla="*/ 595086 h 1494971"/>
                  <a:gd name="connsiteX18" fmla="*/ 3309257 w 5210628"/>
                  <a:gd name="connsiteY18" fmla="*/ 1074057 h 1494971"/>
                  <a:gd name="connsiteX19" fmla="*/ 354148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8343 w 5210628"/>
                  <a:gd name="connsiteY1" fmla="*/ 746397 h 1494971"/>
                  <a:gd name="connsiteX2" fmla="*/ 333828 w 5210628"/>
                  <a:gd name="connsiteY2" fmla="*/ 870857 h 1494971"/>
                  <a:gd name="connsiteX3" fmla="*/ 1117600 w 5210628"/>
                  <a:gd name="connsiteY3" fmla="*/ 87085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89943 w 5210628"/>
                  <a:gd name="connsiteY16" fmla="*/ 595086 h 1494971"/>
                  <a:gd name="connsiteX17" fmla="*/ 3309257 w 5210628"/>
                  <a:gd name="connsiteY17" fmla="*/ 595086 h 1494971"/>
                  <a:gd name="connsiteX18" fmla="*/ 3309257 w 5210628"/>
                  <a:gd name="connsiteY18" fmla="*/ 1074057 h 1494971"/>
                  <a:gd name="connsiteX19" fmla="*/ 354148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834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89943 w 5210628"/>
                  <a:gd name="connsiteY16" fmla="*/ 595086 h 1494971"/>
                  <a:gd name="connsiteX17" fmla="*/ 3309257 w 5210628"/>
                  <a:gd name="connsiteY17" fmla="*/ 595086 h 1494971"/>
                  <a:gd name="connsiteX18" fmla="*/ 3309257 w 5210628"/>
                  <a:gd name="connsiteY18" fmla="*/ 1074057 h 1494971"/>
                  <a:gd name="connsiteX19" fmla="*/ 354148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89943 w 5210628"/>
                  <a:gd name="connsiteY16" fmla="*/ 595086 h 1494971"/>
                  <a:gd name="connsiteX17" fmla="*/ 3309257 w 5210628"/>
                  <a:gd name="connsiteY17" fmla="*/ 595086 h 1494971"/>
                  <a:gd name="connsiteX18" fmla="*/ 3309257 w 5210628"/>
                  <a:gd name="connsiteY18" fmla="*/ 1074057 h 1494971"/>
                  <a:gd name="connsiteX19" fmla="*/ 354148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97563 w 5210628"/>
                  <a:gd name="connsiteY16" fmla="*/ 595086 h 1494971"/>
                  <a:gd name="connsiteX17" fmla="*/ 3309257 w 5210628"/>
                  <a:gd name="connsiteY17" fmla="*/ 595086 h 1494971"/>
                  <a:gd name="connsiteX18" fmla="*/ 3309257 w 5210628"/>
                  <a:gd name="connsiteY18" fmla="*/ 1074057 h 1494971"/>
                  <a:gd name="connsiteX19" fmla="*/ 354148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97563 w 5210628"/>
                  <a:gd name="connsiteY16" fmla="*/ 595086 h 1494971"/>
                  <a:gd name="connsiteX17" fmla="*/ 3309257 w 5210628"/>
                  <a:gd name="connsiteY17" fmla="*/ 595086 h 1494971"/>
                  <a:gd name="connsiteX18" fmla="*/ 3309257 w 5210628"/>
                  <a:gd name="connsiteY18" fmla="*/ 1074057 h 1494971"/>
                  <a:gd name="connsiteX19" fmla="*/ 3511006 w 5210628"/>
                  <a:gd name="connsiteY19" fmla="*/ 1074057 h 1494971"/>
                  <a:gd name="connsiteX20" fmla="*/ 349794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97563 w 5210628"/>
                  <a:gd name="connsiteY16" fmla="*/ 595086 h 1494971"/>
                  <a:gd name="connsiteX17" fmla="*/ 3309257 w 5210628"/>
                  <a:gd name="connsiteY17" fmla="*/ 595086 h 1494971"/>
                  <a:gd name="connsiteX18" fmla="*/ 3309257 w 5210628"/>
                  <a:gd name="connsiteY18" fmla="*/ 1074057 h 1494971"/>
                  <a:gd name="connsiteX19" fmla="*/ 3511006 w 5210628"/>
                  <a:gd name="connsiteY19" fmla="*/ 1074057 h 1494971"/>
                  <a:gd name="connsiteX20" fmla="*/ 350556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97563 w 5210628"/>
                  <a:gd name="connsiteY16" fmla="*/ 595086 h 1494971"/>
                  <a:gd name="connsiteX17" fmla="*/ 3309257 w 5210628"/>
                  <a:gd name="connsiteY17" fmla="*/ 595086 h 1494971"/>
                  <a:gd name="connsiteX18" fmla="*/ 3309257 w 5210628"/>
                  <a:gd name="connsiteY18" fmla="*/ 1074057 h 1494971"/>
                  <a:gd name="connsiteX19" fmla="*/ 3511006 w 5210628"/>
                  <a:gd name="connsiteY19" fmla="*/ 1074057 h 1494971"/>
                  <a:gd name="connsiteX20" fmla="*/ 3520803 w 5210628"/>
                  <a:gd name="connsiteY20" fmla="*/ 319314 h 1494971"/>
                  <a:gd name="connsiteX21" fmla="*/ 373017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97563 w 5210628"/>
                  <a:gd name="connsiteY16" fmla="*/ 595086 h 1494971"/>
                  <a:gd name="connsiteX17" fmla="*/ 3309257 w 5210628"/>
                  <a:gd name="connsiteY17" fmla="*/ 595086 h 1494971"/>
                  <a:gd name="connsiteX18" fmla="*/ 3309257 w 5210628"/>
                  <a:gd name="connsiteY18" fmla="*/ 1074057 h 1494971"/>
                  <a:gd name="connsiteX19" fmla="*/ 3511006 w 5210628"/>
                  <a:gd name="connsiteY19" fmla="*/ 1074057 h 1494971"/>
                  <a:gd name="connsiteX20" fmla="*/ 3520803 w 5210628"/>
                  <a:gd name="connsiteY20" fmla="*/ 319314 h 1494971"/>
                  <a:gd name="connsiteX21" fmla="*/ 3760651 w 5210628"/>
                  <a:gd name="connsiteY21" fmla="*/ 333829 h 1494971"/>
                  <a:gd name="connsiteX22" fmla="*/ 37301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97563 w 5210628"/>
                  <a:gd name="connsiteY16" fmla="*/ 595086 h 1494971"/>
                  <a:gd name="connsiteX17" fmla="*/ 3309257 w 5210628"/>
                  <a:gd name="connsiteY17" fmla="*/ 595086 h 1494971"/>
                  <a:gd name="connsiteX18" fmla="*/ 3309257 w 5210628"/>
                  <a:gd name="connsiteY18" fmla="*/ 1074057 h 1494971"/>
                  <a:gd name="connsiteX19" fmla="*/ 3511006 w 5210628"/>
                  <a:gd name="connsiteY19" fmla="*/ 1074057 h 1494971"/>
                  <a:gd name="connsiteX20" fmla="*/ 3520803 w 5210628"/>
                  <a:gd name="connsiteY20" fmla="*/ 319314 h 1494971"/>
                  <a:gd name="connsiteX21" fmla="*/ 3760651 w 5210628"/>
                  <a:gd name="connsiteY21" fmla="*/ 333829 h 1494971"/>
                  <a:gd name="connsiteX22" fmla="*/ 3775891 w 5210628"/>
                  <a:gd name="connsiteY22" fmla="*/ 12990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97563 w 5210628"/>
                  <a:gd name="connsiteY16" fmla="*/ 595086 h 1494971"/>
                  <a:gd name="connsiteX17" fmla="*/ 3309257 w 5210628"/>
                  <a:gd name="connsiteY17" fmla="*/ 595086 h 1494971"/>
                  <a:gd name="connsiteX18" fmla="*/ 3309257 w 5210628"/>
                  <a:gd name="connsiteY18" fmla="*/ 1074057 h 1494971"/>
                  <a:gd name="connsiteX19" fmla="*/ 3511006 w 5210628"/>
                  <a:gd name="connsiteY19" fmla="*/ 1074057 h 1494971"/>
                  <a:gd name="connsiteX20" fmla="*/ 3520803 w 5210628"/>
                  <a:gd name="connsiteY20" fmla="*/ 319314 h 1494971"/>
                  <a:gd name="connsiteX21" fmla="*/ 3760651 w 5210628"/>
                  <a:gd name="connsiteY21" fmla="*/ 333829 h 1494971"/>
                  <a:gd name="connsiteX22" fmla="*/ 3768271 w 5210628"/>
                  <a:gd name="connsiteY22" fmla="*/ 145143 h 1494971"/>
                  <a:gd name="connsiteX23" fmla="*/ 404948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40229 h 1494971"/>
                  <a:gd name="connsiteX1" fmla="*/ 340723 w 5210628"/>
                  <a:gd name="connsiteY1" fmla="*/ 746397 h 1494971"/>
                  <a:gd name="connsiteX2" fmla="*/ 333828 w 5210628"/>
                  <a:gd name="connsiteY2" fmla="*/ 870857 h 1494971"/>
                  <a:gd name="connsiteX3" fmla="*/ 1094740 w 5210628"/>
                  <a:gd name="connsiteY3" fmla="*/ 863237 h 1494971"/>
                  <a:gd name="connsiteX4" fmla="*/ 1103086 w 5210628"/>
                  <a:gd name="connsiteY4" fmla="*/ 754743 h 1494971"/>
                  <a:gd name="connsiteX5" fmla="*/ 1291771 w 5210628"/>
                  <a:gd name="connsiteY5" fmla="*/ 754743 h 1494971"/>
                  <a:gd name="connsiteX6" fmla="*/ 1284151 w 5210628"/>
                  <a:gd name="connsiteY6" fmla="*/ 1346563 h 1494971"/>
                  <a:gd name="connsiteX7" fmla="*/ 2053408 w 5210628"/>
                  <a:gd name="connsiteY7" fmla="*/ 1368697 h 1494971"/>
                  <a:gd name="connsiteX8" fmla="*/ 2076268 w 5210628"/>
                  <a:gd name="connsiteY8" fmla="*/ 919843 h 1494971"/>
                  <a:gd name="connsiteX9" fmla="*/ 2394857 w 5210628"/>
                  <a:gd name="connsiteY9" fmla="*/ 928914 h 1494971"/>
                  <a:gd name="connsiteX10" fmla="*/ 2394857 w 5210628"/>
                  <a:gd name="connsiteY10" fmla="*/ 420914 h 1494971"/>
                  <a:gd name="connsiteX11" fmla="*/ 2728686 w 5210628"/>
                  <a:gd name="connsiteY11" fmla="*/ 435429 h 1494971"/>
                  <a:gd name="connsiteX12" fmla="*/ 2815771 w 5210628"/>
                  <a:gd name="connsiteY12" fmla="*/ 304800 h 1494971"/>
                  <a:gd name="connsiteX13" fmla="*/ 2888343 w 5210628"/>
                  <a:gd name="connsiteY13" fmla="*/ 391886 h 1494971"/>
                  <a:gd name="connsiteX14" fmla="*/ 2917371 w 5210628"/>
                  <a:gd name="connsiteY14" fmla="*/ 333829 h 1494971"/>
                  <a:gd name="connsiteX15" fmla="*/ 3004457 w 5210628"/>
                  <a:gd name="connsiteY15" fmla="*/ 435429 h 1494971"/>
                  <a:gd name="connsiteX16" fmla="*/ 2997563 w 5210628"/>
                  <a:gd name="connsiteY16" fmla="*/ 595086 h 1494971"/>
                  <a:gd name="connsiteX17" fmla="*/ 3309257 w 5210628"/>
                  <a:gd name="connsiteY17" fmla="*/ 595086 h 1494971"/>
                  <a:gd name="connsiteX18" fmla="*/ 3309257 w 5210628"/>
                  <a:gd name="connsiteY18" fmla="*/ 1074057 h 1494971"/>
                  <a:gd name="connsiteX19" fmla="*/ 3511006 w 5210628"/>
                  <a:gd name="connsiteY19" fmla="*/ 1074057 h 1494971"/>
                  <a:gd name="connsiteX20" fmla="*/ 3520803 w 5210628"/>
                  <a:gd name="connsiteY20" fmla="*/ 319314 h 1494971"/>
                  <a:gd name="connsiteX21" fmla="*/ 3760651 w 5210628"/>
                  <a:gd name="connsiteY21" fmla="*/ 333829 h 1494971"/>
                  <a:gd name="connsiteX22" fmla="*/ 3768271 w 5210628"/>
                  <a:gd name="connsiteY22" fmla="*/ 145143 h 1494971"/>
                  <a:gd name="connsiteX23" fmla="*/ 4034246 w 5210628"/>
                  <a:gd name="connsiteY23" fmla="*/ 159657 h 1494971"/>
                  <a:gd name="connsiteX24" fmla="*/ 4020457 w 5210628"/>
                  <a:gd name="connsiteY24" fmla="*/ 14514 h 1494971"/>
                  <a:gd name="connsiteX25" fmla="*/ 4789714 w 5210628"/>
                  <a:gd name="connsiteY25" fmla="*/ 0 h 1494971"/>
                  <a:gd name="connsiteX26" fmla="*/ 4789714 w 5210628"/>
                  <a:gd name="connsiteY26" fmla="*/ 798286 h 1494971"/>
                  <a:gd name="connsiteX27" fmla="*/ 5210628 w 5210628"/>
                  <a:gd name="connsiteY27" fmla="*/ 769257 h 1494971"/>
                  <a:gd name="connsiteX28" fmla="*/ 5210628 w 5210628"/>
                  <a:gd name="connsiteY28" fmla="*/ 1494971 h 1494971"/>
                  <a:gd name="connsiteX0" fmla="*/ 0 w 5210628"/>
                  <a:gd name="connsiteY0" fmla="*/ 725715 h 1480457"/>
                  <a:gd name="connsiteX1" fmla="*/ 340723 w 5210628"/>
                  <a:gd name="connsiteY1" fmla="*/ 731883 h 1480457"/>
                  <a:gd name="connsiteX2" fmla="*/ 333828 w 5210628"/>
                  <a:gd name="connsiteY2" fmla="*/ 856343 h 1480457"/>
                  <a:gd name="connsiteX3" fmla="*/ 1094740 w 5210628"/>
                  <a:gd name="connsiteY3" fmla="*/ 848723 h 1480457"/>
                  <a:gd name="connsiteX4" fmla="*/ 1103086 w 5210628"/>
                  <a:gd name="connsiteY4" fmla="*/ 740229 h 1480457"/>
                  <a:gd name="connsiteX5" fmla="*/ 1291771 w 5210628"/>
                  <a:gd name="connsiteY5" fmla="*/ 740229 h 1480457"/>
                  <a:gd name="connsiteX6" fmla="*/ 1284151 w 5210628"/>
                  <a:gd name="connsiteY6" fmla="*/ 1332049 h 1480457"/>
                  <a:gd name="connsiteX7" fmla="*/ 2053408 w 5210628"/>
                  <a:gd name="connsiteY7" fmla="*/ 1354183 h 1480457"/>
                  <a:gd name="connsiteX8" fmla="*/ 2076268 w 5210628"/>
                  <a:gd name="connsiteY8" fmla="*/ 905329 h 1480457"/>
                  <a:gd name="connsiteX9" fmla="*/ 2394857 w 5210628"/>
                  <a:gd name="connsiteY9" fmla="*/ 914400 h 1480457"/>
                  <a:gd name="connsiteX10" fmla="*/ 2394857 w 5210628"/>
                  <a:gd name="connsiteY10" fmla="*/ 406400 h 1480457"/>
                  <a:gd name="connsiteX11" fmla="*/ 2728686 w 5210628"/>
                  <a:gd name="connsiteY11" fmla="*/ 420915 h 1480457"/>
                  <a:gd name="connsiteX12" fmla="*/ 2815771 w 5210628"/>
                  <a:gd name="connsiteY12" fmla="*/ 290286 h 1480457"/>
                  <a:gd name="connsiteX13" fmla="*/ 2888343 w 5210628"/>
                  <a:gd name="connsiteY13" fmla="*/ 377372 h 1480457"/>
                  <a:gd name="connsiteX14" fmla="*/ 2917371 w 5210628"/>
                  <a:gd name="connsiteY14" fmla="*/ 319315 h 1480457"/>
                  <a:gd name="connsiteX15" fmla="*/ 3004457 w 5210628"/>
                  <a:gd name="connsiteY15" fmla="*/ 420915 h 1480457"/>
                  <a:gd name="connsiteX16" fmla="*/ 2997563 w 5210628"/>
                  <a:gd name="connsiteY16" fmla="*/ 580572 h 1480457"/>
                  <a:gd name="connsiteX17" fmla="*/ 3309257 w 5210628"/>
                  <a:gd name="connsiteY17" fmla="*/ 580572 h 1480457"/>
                  <a:gd name="connsiteX18" fmla="*/ 3309257 w 5210628"/>
                  <a:gd name="connsiteY18" fmla="*/ 1059543 h 1480457"/>
                  <a:gd name="connsiteX19" fmla="*/ 3511006 w 5210628"/>
                  <a:gd name="connsiteY19" fmla="*/ 1059543 h 1480457"/>
                  <a:gd name="connsiteX20" fmla="*/ 3520803 w 5210628"/>
                  <a:gd name="connsiteY20" fmla="*/ 304800 h 1480457"/>
                  <a:gd name="connsiteX21" fmla="*/ 3760651 w 5210628"/>
                  <a:gd name="connsiteY21" fmla="*/ 319315 h 1480457"/>
                  <a:gd name="connsiteX22" fmla="*/ 3768271 w 5210628"/>
                  <a:gd name="connsiteY22" fmla="*/ 130629 h 1480457"/>
                  <a:gd name="connsiteX23" fmla="*/ 4034246 w 5210628"/>
                  <a:gd name="connsiteY23" fmla="*/ 145143 h 1480457"/>
                  <a:gd name="connsiteX24" fmla="*/ 4020457 w 5210628"/>
                  <a:gd name="connsiteY24" fmla="*/ 0 h 1480457"/>
                  <a:gd name="connsiteX25" fmla="*/ 4782094 w 5210628"/>
                  <a:gd name="connsiteY25" fmla="*/ 31206 h 1480457"/>
                  <a:gd name="connsiteX26" fmla="*/ 4789714 w 5210628"/>
                  <a:gd name="connsiteY26" fmla="*/ 783772 h 1480457"/>
                  <a:gd name="connsiteX27" fmla="*/ 5210628 w 5210628"/>
                  <a:gd name="connsiteY27" fmla="*/ 754743 h 1480457"/>
                  <a:gd name="connsiteX28" fmla="*/ 5210628 w 5210628"/>
                  <a:gd name="connsiteY28" fmla="*/ 1480457 h 1480457"/>
                  <a:gd name="connsiteX0" fmla="*/ 0 w 5210628"/>
                  <a:gd name="connsiteY0" fmla="*/ 725715 h 1480457"/>
                  <a:gd name="connsiteX1" fmla="*/ 340723 w 5210628"/>
                  <a:gd name="connsiteY1" fmla="*/ 731883 h 1480457"/>
                  <a:gd name="connsiteX2" fmla="*/ 333828 w 5210628"/>
                  <a:gd name="connsiteY2" fmla="*/ 856343 h 1480457"/>
                  <a:gd name="connsiteX3" fmla="*/ 1094740 w 5210628"/>
                  <a:gd name="connsiteY3" fmla="*/ 848723 h 1480457"/>
                  <a:gd name="connsiteX4" fmla="*/ 1103086 w 5210628"/>
                  <a:gd name="connsiteY4" fmla="*/ 740229 h 1480457"/>
                  <a:gd name="connsiteX5" fmla="*/ 1291771 w 5210628"/>
                  <a:gd name="connsiteY5" fmla="*/ 740229 h 1480457"/>
                  <a:gd name="connsiteX6" fmla="*/ 1284151 w 5210628"/>
                  <a:gd name="connsiteY6" fmla="*/ 1332049 h 1480457"/>
                  <a:gd name="connsiteX7" fmla="*/ 2053408 w 5210628"/>
                  <a:gd name="connsiteY7" fmla="*/ 1354183 h 1480457"/>
                  <a:gd name="connsiteX8" fmla="*/ 2076268 w 5210628"/>
                  <a:gd name="connsiteY8" fmla="*/ 905329 h 1480457"/>
                  <a:gd name="connsiteX9" fmla="*/ 2394857 w 5210628"/>
                  <a:gd name="connsiteY9" fmla="*/ 914400 h 1480457"/>
                  <a:gd name="connsiteX10" fmla="*/ 2394857 w 5210628"/>
                  <a:gd name="connsiteY10" fmla="*/ 406400 h 1480457"/>
                  <a:gd name="connsiteX11" fmla="*/ 2728686 w 5210628"/>
                  <a:gd name="connsiteY11" fmla="*/ 420915 h 1480457"/>
                  <a:gd name="connsiteX12" fmla="*/ 2815771 w 5210628"/>
                  <a:gd name="connsiteY12" fmla="*/ 290286 h 1480457"/>
                  <a:gd name="connsiteX13" fmla="*/ 2888343 w 5210628"/>
                  <a:gd name="connsiteY13" fmla="*/ 377372 h 1480457"/>
                  <a:gd name="connsiteX14" fmla="*/ 2917371 w 5210628"/>
                  <a:gd name="connsiteY14" fmla="*/ 319315 h 1480457"/>
                  <a:gd name="connsiteX15" fmla="*/ 3004457 w 5210628"/>
                  <a:gd name="connsiteY15" fmla="*/ 420915 h 1480457"/>
                  <a:gd name="connsiteX16" fmla="*/ 2997563 w 5210628"/>
                  <a:gd name="connsiteY16" fmla="*/ 580572 h 1480457"/>
                  <a:gd name="connsiteX17" fmla="*/ 3309257 w 5210628"/>
                  <a:gd name="connsiteY17" fmla="*/ 580572 h 1480457"/>
                  <a:gd name="connsiteX18" fmla="*/ 3309257 w 5210628"/>
                  <a:gd name="connsiteY18" fmla="*/ 1059543 h 1480457"/>
                  <a:gd name="connsiteX19" fmla="*/ 3511006 w 5210628"/>
                  <a:gd name="connsiteY19" fmla="*/ 1059543 h 1480457"/>
                  <a:gd name="connsiteX20" fmla="*/ 3520803 w 5210628"/>
                  <a:gd name="connsiteY20" fmla="*/ 304800 h 1480457"/>
                  <a:gd name="connsiteX21" fmla="*/ 3760651 w 5210628"/>
                  <a:gd name="connsiteY21" fmla="*/ 319315 h 1480457"/>
                  <a:gd name="connsiteX22" fmla="*/ 3768271 w 5210628"/>
                  <a:gd name="connsiteY22" fmla="*/ 130629 h 1480457"/>
                  <a:gd name="connsiteX23" fmla="*/ 4034246 w 5210628"/>
                  <a:gd name="connsiteY23" fmla="*/ 145143 h 1480457"/>
                  <a:gd name="connsiteX24" fmla="*/ 4020457 w 5210628"/>
                  <a:gd name="connsiteY24" fmla="*/ 0 h 1480457"/>
                  <a:gd name="connsiteX25" fmla="*/ 4782094 w 5210628"/>
                  <a:gd name="connsiteY25" fmla="*/ 31206 h 1480457"/>
                  <a:gd name="connsiteX26" fmla="*/ 4789714 w 5210628"/>
                  <a:gd name="connsiteY26" fmla="*/ 760912 h 1480457"/>
                  <a:gd name="connsiteX27" fmla="*/ 5210628 w 5210628"/>
                  <a:gd name="connsiteY27" fmla="*/ 754743 h 1480457"/>
                  <a:gd name="connsiteX28" fmla="*/ 5210628 w 5210628"/>
                  <a:gd name="connsiteY28" fmla="*/ 1480457 h 1480457"/>
                  <a:gd name="connsiteX0" fmla="*/ 0 w 5225868"/>
                  <a:gd name="connsiteY0" fmla="*/ 725715 h 1480457"/>
                  <a:gd name="connsiteX1" fmla="*/ 340723 w 5225868"/>
                  <a:gd name="connsiteY1" fmla="*/ 731883 h 1480457"/>
                  <a:gd name="connsiteX2" fmla="*/ 333828 w 5225868"/>
                  <a:gd name="connsiteY2" fmla="*/ 856343 h 1480457"/>
                  <a:gd name="connsiteX3" fmla="*/ 1094740 w 5225868"/>
                  <a:gd name="connsiteY3" fmla="*/ 848723 h 1480457"/>
                  <a:gd name="connsiteX4" fmla="*/ 1103086 w 5225868"/>
                  <a:gd name="connsiteY4" fmla="*/ 740229 h 1480457"/>
                  <a:gd name="connsiteX5" fmla="*/ 1291771 w 5225868"/>
                  <a:gd name="connsiteY5" fmla="*/ 740229 h 1480457"/>
                  <a:gd name="connsiteX6" fmla="*/ 1284151 w 5225868"/>
                  <a:gd name="connsiteY6" fmla="*/ 1332049 h 1480457"/>
                  <a:gd name="connsiteX7" fmla="*/ 2053408 w 5225868"/>
                  <a:gd name="connsiteY7" fmla="*/ 1354183 h 1480457"/>
                  <a:gd name="connsiteX8" fmla="*/ 2076268 w 5225868"/>
                  <a:gd name="connsiteY8" fmla="*/ 905329 h 1480457"/>
                  <a:gd name="connsiteX9" fmla="*/ 2394857 w 5225868"/>
                  <a:gd name="connsiteY9" fmla="*/ 914400 h 1480457"/>
                  <a:gd name="connsiteX10" fmla="*/ 2394857 w 5225868"/>
                  <a:gd name="connsiteY10" fmla="*/ 406400 h 1480457"/>
                  <a:gd name="connsiteX11" fmla="*/ 2728686 w 5225868"/>
                  <a:gd name="connsiteY11" fmla="*/ 420915 h 1480457"/>
                  <a:gd name="connsiteX12" fmla="*/ 2815771 w 5225868"/>
                  <a:gd name="connsiteY12" fmla="*/ 290286 h 1480457"/>
                  <a:gd name="connsiteX13" fmla="*/ 2888343 w 5225868"/>
                  <a:gd name="connsiteY13" fmla="*/ 377372 h 1480457"/>
                  <a:gd name="connsiteX14" fmla="*/ 2917371 w 5225868"/>
                  <a:gd name="connsiteY14" fmla="*/ 319315 h 1480457"/>
                  <a:gd name="connsiteX15" fmla="*/ 3004457 w 5225868"/>
                  <a:gd name="connsiteY15" fmla="*/ 420915 h 1480457"/>
                  <a:gd name="connsiteX16" fmla="*/ 2997563 w 5225868"/>
                  <a:gd name="connsiteY16" fmla="*/ 580572 h 1480457"/>
                  <a:gd name="connsiteX17" fmla="*/ 3309257 w 5225868"/>
                  <a:gd name="connsiteY17" fmla="*/ 580572 h 1480457"/>
                  <a:gd name="connsiteX18" fmla="*/ 3309257 w 5225868"/>
                  <a:gd name="connsiteY18" fmla="*/ 1059543 h 1480457"/>
                  <a:gd name="connsiteX19" fmla="*/ 3511006 w 5225868"/>
                  <a:gd name="connsiteY19" fmla="*/ 1059543 h 1480457"/>
                  <a:gd name="connsiteX20" fmla="*/ 3520803 w 5225868"/>
                  <a:gd name="connsiteY20" fmla="*/ 304800 h 1480457"/>
                  <a:gd name="connsiteX21" fmla="*/ 3760651 w 5225868"/>
                  <a:gd name="connsiteY21" fmla="*/ 319315 h 1480457"/>
                  <a:gd name="connsiteX22" fmla="*/ 3768271 w 5225868"/>
                  <a:gd name="connsiteY22" fmla="*/ 130629 h 1480457"/>
                  <a:gd name="connsiteX23" fmla="*/ 4034246 w 5225868"/>
                  <a:gd name="connsiteY23" fmla="*/ 145143 h 1480457"/>
                  <a:gd name="connsiteX24" fmla="*/ 4020457 w 5225868"/>
                  <a:gd name="connsiteY24" fmla="*/ 0 h 1480457"/>
                  <a:gd name="connsiteX25" fmla="*/ 4782094 w 5225868"/>
                  <a:gd name="connsiteY25" fmla="*/ 31206 h 1480457"/>
                  <a:gd name="connsiteX26" fmla="*/ 4789714 w 5225868"/>
                  <a:gd name="connsiteY26" fmla="*/ 760912 h 1480457"/>
                  <a:gd name="connsiteX27" fmla="*/ 5225868 w 5225868"/>
                  <a:gd name="connsiteY27" fmla="*/ 747123 h 1480457"/>
                  <a:gd name="connsiteX28" fmla="*/ 5210628 w 5225868"/>
                  <a:gd name="connsiteY28" fmla="*/ 1480457 h 1480457"/>
                  <a:gd name="connsiteX0" fmla="*/ 0 w 5233488"/>
                  <a:gd name="connsiteY0" fmla="*/ 725715 h 1449977"/>
                  <a:gd name="connsiteX1" fmla="*/ 340723 w 5233488"/>
                  <a:gd name="connsiteY1" fmla="*/ 731883 h 1449977"/>
                  <a:gd name="connsiteX2" fmla="*/ 333828 w 5233488"/>
                  <a:gd name="connsiteY2" fmla="*/ 856343 h 1449977"/>
                  <a:gd name="connsiteX3" fmla="*/ 1094740 w 5233488"/>
                  <a:gd name="connsiteY3" fmla="*/ 848723 h 1449977"/>
                  <a:gd name="connsiteX4" fmla="*/ 1103086 w 5233488"/>
                  <a:gd name="connsiteY4" fmla="*/ 740229 h 1449977"/>
                  <a:gd name="connsiteX5" fmla="*/ 1291771 w 5233488"/>
                  <a:gd name="connsiteY5" fmla="*/ 740229 h 1449977"/>
                  <a:gd name="connsiteX6" fmla="*/ 1284151 w 5233488"/>
                  <a:gd name="connsiteY6" fmla="*/ 1332049 h 1449977"/>
                  <a:gd name="connsiteX7" fmla="*/ 2053408 w 5233488"/>
                  <a:gd name="connsiteY7" fmla="*/ 1354183 h 1449977"/>
                  <a:gd name="connsiteX8" fmla="*/ 2076268 w 5233488"/>
                  <a:gd name="connsiteY8" fmla="*/ 905329 h 1449977"/>
                  <a:gd name="connsiteX9" fmla="*/ 2394857 w 5233488"/>
                  <a:gd name="connsiteY9" fmla="*/ 914400 h 1449977"/>
                  <a:gd name="connsiteX10" fmla="*/ 2394857 w 5233488"/>
                  <a:gd name="connsiteY10" fmla="*/ 406400 h 1449977"/>
                  <a:gd name="connsiteX11" fmla="*/ 2728686 w 5233488"/>
                  <a:gd name="connsiteY11" fmla="*/ 420915 h 1449977"/>
                  <a:gd name="connsiteX12" fmla="*/ 2815771 w 5233488"/>
                  <a:gd name="connsiteY12" fmla="*/ 290286 h 1449977"/>
                  <a:gd name="connsiteX13" fmla="*/ 2888343 w 5233488"/>
                  <a:gd name="connsiteY13" fmla="*/ 377372 h 1449977"/>
                  <a:gd name="connsiteX14" fmla="*/ 2917371 w 5233488"/>
                  <a:gd name="connsiteY14" fmla="*/ 319315 h 1449977"/>
                  <a:gd name="connsiteX15" fmla="*/ 3004457 w 5233488"/>
                  <a:gd name="connsiteY15" fmla="*/ 420915 h 1449977"/>
                  <a:gd name="connsiteX16" fmla="*/ 2997563 w 5233488"/>
                  <a:gd name="connsiteY16" fmla="*/ 580572 h 1449977"/>
                  <a:gd name="connsiteX17" fmla="*/ 3309257 w 5233488"/>
                  <a:gd name="connsiteY17" fmla="*/ 580572 h 1449977"/>
                  <a:gd name="connsiteX18" fmla="*/ 3309257 w 5233488"/>
                  <a:gd name="connsiteY18" fmla="*/ 1059543 h 1449977"/>
                  <a:gd name="connsiteX19" fmla="*/ 3511006 w 5233488"/>
                  <a:gd name="connsiteY19" fmla="*/ 1059543 h 1449977"/>
                  <a:gd name="connsiteX20" fmla="*/ 3520803 w 5233488"/>
                  <a:gd name="connsiteY20" fmla="*/ 304800 h 1449977"/>
                  <a:gd name="connsiteX21" fmla="*/ 3760651 w 5233488"/>
                  <a:gd name="connsiteY21" fmla="*/ 319315 h 1449977"/>
                  <a:gd name="connsiteX22" fmla="*/ 3768271 w 5233488"/>
                  <a:gd name="connsiteY22" fmla="*/ 130629 h 1449977"/>
                  <a:gd name="connsiteX23" fmla="*/ 4034246 w 5233488"/>
                  <a:gd name="connsiteY23" fmla="*/ 145143 h 1449977"/>
                  <a:gd name="connsiteX24" fmla="*/ 4020457 w 5233488"/>
                  <a:gd name="connsiteY24" fmla="*/ 0 h 1449977"/>
                  <a:gd name="connsiteX25" fmla="*/ 4782094 w 5233488"/>
                  <a:gd name="connsiteY25" fmla="*/ 31206 h 1449977"/>
                  <a:gd name="connsiteX26" fmla="*/ 4789714 w 5233488"/>
                  <a:gd name="connsiteY26" fmla="*/ 760912 h 1449977"/>
                  <a:gd name="connsiteX27" fmla="*/ 5225868 w 5233488"/>
                  <a:gd name="connsiteY27" fmla="*/ 747123 h 1449977"/>
                  <a:gd name="connsiteX28" fmla="*/ 5233488 w 5233488"/>
                  <a:gd name="connsiteY28" fmla="*/ 1449977 h 1449977"/>
                  <a:gd name="connsiteX0" fmla="*/ 0 w 5233488"/>
                  <a:gd name="connsiteY0" fmla="*/ 725715 h 1449977"/>
                  <a:gd name="connsiteX1" fmla="*/ 340723 w 5233488"/>
                  <a:gd name="connsiteY1" fmla="*/ 731883 h 1449977"/>
                  <a:gd name="connsiteX2" fmla="*/ 333828 w 5233488"/>
                  <a:gd name="connsiteY2" fmla="*/ 856343 h 1449977"/>
                  <a:gd name="connsiteX3" fmla="*/ 1094740 w 5233488"/>
                  <a:gd name="connsiteY3" fmla="*/ 848723 h 1449977"/>
                  <a:gd name="connsiteX4" fmla="*/ 1103086 w 5233488"/>
                  <a:gd name="connsiteY4" fmla="*/ 740229 h 1449977"/>
                  <a:gd name="connsiteX5" fmla="*/ 1291771 w 5233488"/>
                  <a:gd name="connsiteY5" fmla="*/ 740229 h 1449977"/>
                  <a:gd name="connsiteX6" fmla="*/ 1284151 w 5233488"/>
                  <a:gd name="connsiteY6" fmla="*/ 1332049 h 1449977"/>
                  <a:gd name="connsiteX7" fmla="*/ 2053408 w 5233488"/>
                  <a:gd name="connsiteY7" fmla="*/ 1354183 h 1449977"/>
                  <a:gd name="connsiteX8" fmla="*/ 2076268 w 5233488"/>
                  <a:gd name="connsiteY8" fmla="*/ 905329 h 1449977"/>
                  <a:gd name="connsiteX9" fmla="*/ 2394857 w 5233488"/>
                  <a:gd name="connsiteY9" fmla="*/ 914400 h 1449977"/>
                  <a:gd name="connsiteX10" fmla="*/ 2394857 w 5233488"/>
                  <a:gd name="connsiteY10" fmla="*/ 406400 h 1449977"/>
                  <a:gd name="connsiteX11" fmla="*/ 2728686 w 5233488"/>
                  <a:gd name="connsiteY11" fmla="*/ 420915 h 1449977"/>
                  <a:gd name="connsiteX12" fmla="*/ 2815771 w 5233488"/>
                  <a:gd name="connsiteY12" fmla="*/ 290286 h 1449977"/>
                  <a:gd name="connsiteX13" fmla="*/ 2888343 w 5233488"/>
                  <a:gd name="connsiteY13" fmla="*/ 377372 h 1449977"/>
                  <a:gd name="connsiteX14" fmla="*/ 2917371 w 5233488"/>
                  <a:gd name="connsiteY14" fmla="*/ 319315 h 1449977"/>
                  <a:gd name="connsiteX15" fmla="*/ 3004457 w 5233488"/>
                  <a:gd name="connsiteY15" fmla="*/ 420915 h 1449977"/>
                  <a:gd name="connsiteX16" fmla="*/ 2997563 w 5233488"/>
                  <a:gd name="connsiteY16" fmla="*/ 580572 h 1449977"/>
                  <a:gd name="connsiteX17" fmla="*/ 3309257 w 5233488"/>
                  <a:gd name="connsiteY17" fmla="*/ 580572 h 1449977"/>
                  <a:gd name="connsiteX18" fmla="*/ 3309257 w 5233488"/>
                  <a:gd name="connsiteY18" fmla="*/ 1059543 h 1449977"/>
                  <a:gd name="connsiteX19" fmla="*/ 3511006 w 5233488"/>
                  <a:gd name="connsiteY19" fmla="*/ 1059543 h 1449977"/>
                  <a:gd name="connsiteX20" fmla="*/ 3520803 w 5233488"/>
                  <a:gd name="connsiteY20" fmla="*/ 304800 h 1449977"/>
                  <a:gd name="connsiteX21" fmla="*/ 3760651 w 5233488"/>
                  <a:gd name="connsiteY21" fmla="*/ 319315 h 1449977"/>
                  <a:gd name="connsiteX22" fmla="*/ 3768271 w 5233488"/>
                  <a:gd name="connsiteY22" fmla="*/ 130629 h 1449977"/>
                  <a:gd name="connsiteX23" fmla="*/ 4034246 w 5233488"/>
                  <a:gd name="connsiteY23" fmla="*/ 145143 h 1449977"/>
                  <a:gd name="connsiteX24" fmla="*/ 4020457 w 5233488"/>
                  <a:gd name="connsiteY24" fmla="*/ 0 h 1449977"/>
                  <a:gd name="connsiteX25" fmla="*/ 4782094 w 5233488"/>
                  <a:gd name="connsiteY25" fmla="*/ 31206 h 1449977"/>
                  <a:gd name="connsiteX26" fmla="*/ 4789714 w 5233488"/>
                  <a:gd name="connsiteY26" fmla="*/ 760912 h 1449977"/>
                  <a:gd name="connsiteX27" fmla="*/ 5225868 w 5233488"/>
                  <a:gd name="connsiteY27" fmla="*/ 747123 h 1449977"/>
                  <a:gd name="connsiteX28" fmla="*/ 5233488 w 5233488"/>
                  <a:gd name="connsiteY28" fmla="*/ 1449977 h 1449977"/>
                  <a:gd name="connsiteX0" fmla="*/ 0 w 5233488"/>
                  <a:gd name="connsiteY0" fmla="*/ 725715 h 1449977"/>
                  <a:gd name="connsiteX1" fmla="*/ 340723 w 5233488"/>
                  <a:gd name="connsiteY1" fmla="*/ 731883 h 1449977"/>
                  <a:gd name="connsiteX2" fmla="*/ 333828 w 5233488"/>
                  <a:gd name="connsiteY2" fmla="*/ 856343 h 1449977"/>
                  <a:gd name="connsiteX3" fmla="*/ 1094740 w 5233488"/>
                  <a:gd name="connsiteY3" fmla="*/ 848723 h 1449977"/>
                  <a:gd name="connsiteX4" fmla="*/ 1103086 w 5233488"/>
                  <a:gd name="connsiteY4" fmla="*/ 740229 h 1449977"/>
                  <a:gd name="connsiteX5" fmla="*/ 1291771 w 5233488"/>
                  <a:gd name="connsiteY5" fmla="*/ 740229 h 1449977"/>
                  <a:gd name="connsiteX6" fmla="*/ 1284151 w 5233488"/>
                  <a:gd name="connsiteY6" fmla="*/ 1332049 h 1449977"/>
                  <a:gd name="connsiteX7" fmla="*/ 2053408 w 5233488"/>
                  <a:gd name="connsiteY7" fmla="*/ 1354183 h 1449977"/>
                  <a:gd name="connsiteX8" fmla="*/ 2076268 w 5233488"/>
                  <a:gd name="connsiteY8" fmla="*/ 905329 h 1449977"/>
                  <a:gd name="connsiteX9" fmla="*/ 2394857 w 5233488"/>
                  <a:gd name="connsiteY9" fmla="*/ 914400 h 1449977"/>
                  <a:gd name="connsiteX10" fmla="*/ 2394857 w 5233488"/>
                  <a:gd name="connsiteY10" fmla="*/ 406400 h 1449977"/>
                  <a:gd name="connsiteX11" fmla="*/ 2728686 w 5233488"/>
                  <a:gd name="connsiteY11" fmla="*/ 420915 h 1449977"/>
                  <a:gd name="connsiteX12" fmla="*/ 2815771 w 5233488"/>
                  <a:gd name="connsiteY12" fmla="*/ 290286 h 1449977"/>
                  <a:gd name="connsiteX13" fmla="*/ 2888343 w 5233488"/>
                  <a:gd name="connsiteY13" fmla="*/ 377372 h 1449977"/>
                  <a:gd name="connsiteX14" fmla="*/ 2917371 w 5233488"/>
                  <a:gd name="connsiteY14" fmla="*/ 319315 h 1449977"/>
                  <a:gd name="connsiteX15" fmla="*/ 3004457 w 5233488"/>
                  <a:gd name="connsiteY15" fmla="*/ 420915 h 1449977"/>
                  <a:gd name="connsiteX16" fmla="*/ 2997563 w 5233488"/>
                  <a:gd name="connsiteY16" fmla="*/ 580572 h 1449977"/>
                  <a:gd name="connsiteX17" fmla="*/ 3309257 w 5233488"/>
                  <a:gd name="connsiteY17" fmla="*/ 580572 h 1449977"/>
                  <a:gd name="connsiteX18" fmla="*/ 3309257 w 5233488"/>
                  <a:gd name="connsiteY18" fmla="*/ 1059543 h 1449977"/>
                  <a:gd name="connsiteX19" fmla="*/ 3511006 w 5233488"/>
                  <a:gd name="connsiteY19" fmla="*/ 1059543 h 1449977"/>
                  <a:gd name="connsiteX20" fmla="*/ 3520803 w 5233488"/>
                  <a:gd name="connsiteY20" fmla="*/ 304800 h 1449977"/>
                  <a:gd name="connsiteX21" fmla="*/ 3760651 w 5233488"/>
                  <a:gd name="connsiteY21" fmla="*/ 319315 h 1449977"/>
                  <a:gd name="connsiteX22" fmla="*/ 3768271 w 5233488"/>
                  <a:gd name="connsiteY22" fmla="*/ 130629 h 1449977"/>
                  <a:gd name="connsiteX23" fmla="*/ 4034246 w 5233488"/>
                  <a:gd name="connsiteY23" fmla="*/ 145143 h 1449977"/>
                  <a:gd name="connsiteX24" fmla="*/ 4035697 w 5233488"/>
                  <a:gd name="connsiteY24" fmla="*/ 0 h 1449977"/>
                  <a:gd name="connsiteX25" fmla="*/ 4782094 w 5233488"/>
                  <a:gd name="connsiteY25" fmla="*/ 31206 h 1449977"/>
                  <a:gd name="connsiteX26" fmla="*/ 4789714 w 5233488"/>
                  <a:gd name="connsiteY26" fmla="*/ 760912 h 1449977"/>
                  <a:gd name="connsiteX27" fmla="*/ 5225868 w 5233488"/>
                  <a:gd name="connsiteY27" fmla="*/ 747123 h 1449977"/>
                  <a:gd name="connsiteX28" fmla="*/ 5233488 w 5233488"/>
                  <a:gd name="connsiteY28" fmla="*/ 1449977 h 1449977"/>
                  <a:gd name="connsiteX0" fmla="*/ 0 w 5233488"/>
                  <a:gd name="connsiteY0" fmla="*/ 725715 h 1449977"/>
                  <a:gd name="connsiteX1" fmla="*/ 340723 w 5233488"/>
                  <a:gd name="connsiteY1" fmla="*/ 731883 h 1449977"/>
                  <a:gd name="connsiteX2" fmla="*/ 333828 w 5233488"/>
                  <a:gd name="connsiteY2" fmla="*/ 856343 h 1449977"/>
                  <a:gd name="connsiteX3" fmla="*/ 1094740 w 5233488"/>
                  <a:gd name="connsiteY3" fmla="*/ 848723 h 1449977"/>
                  <a:gd name="connsiteX4" fmla="*/ 1103086 w 5233488"/>
                  <a:gd name="connsiteY4" fmla="*/ 740229 h 1449977"/>
                  <a:gd name="connsiteX5" fmla="*/ 1291771 w 5233488"/>
                  <a:gd name="connsiteY5" fmla="*/ 740229 h 1449977"/>
                  <a:gd name="connsiteX6" fmla="*/ 1284151 w 5233488"/>
                  <a:gd name="connsiteY6" fmla="*/ 1332049 h 1449977"/>
                  <a:gd name="connsiteX7" fmla="*/ 2053408 w 5233488"/>
                  <a:gd name="connsiteY7" fmla="*/ 1354183 h 1449977"/>
                  <a:gd name="connsiteX8" fmla="*/ 2076268 w 5233488"/>
                  <a:gd name="connsiteY8" fmla="*/ 905329 h 1449977"/>
                  <a:gd name="connsiteX9" fmla="*/ 2394857 w 5233488"/>
                  <a:gd name="connsiteY9" fmla="*/ 914400 h 1449977"/>
                  <a:gd name="connsiteX10" fmla="*/ 2394857 w 5233488"/>
                  <a:gd name="connsiteY10" fmla="*/ 406400 h 1449977"/>
                  <a:gd name="connsiteX11" fmla="*/ 2728686 w 5233488"/>
                  <a:gd name="connsiteY11" fmla="*/ 420915 h 1449977"/>
                  <a:gd name="connsiteX12" fmla="*/ 2815771 w 5233488"/>
                  <a:gd name="connsiteY12" fmla="*/ 290286 h 1449977"/>
                  <a:gd name="connsiteX13" fmla="*/ 2888343 w 5233488"/>
                  <a:gd name="connsiteY13" fmla="*/ 377372 h 1449977"/>
                  <a:gd name="connsiteX14" fmla="*/ 2917371 w 5233488"/>
                  <a:gd name="connsiteY14" fmla="*/ 319315 h 1449977"/>
                  <a:gd name="connsiteX15" fmla="*/ 3004457 w 5233488"/>
                  <a:gd name="connsiteY15" fmla="*/ 420915 h 1449977"/>
                  <a:gd name="connsiteX16" fmla="*/ 2997563 w 5233488"/>
                  <a:gd name="connsiteY16" fmla="*/ 580572 h 1449977"/>
                  <a:gd name="connsiteX17" fmla="*/ 3309257 w 5233488"/>
                  <a:gd name="connsiteY17" fmla="*/ 580572 h 1449977"/>
                  <a:gd name="connsiteX18" fmla="*/ 3309257 w 5233488"/>
                  <a:gd name="connsiteY18" fmla="*/ 1059543 h 1449977"/>
                  <a:gd name="connsiteX19" fmla="*/ 3511006 w 5233488"/>
                  <a:gd name="connsiteY19" fmla="*/ 1059543 h 1449977"/>
                  <a:gd name="connsiteX20" fmla="*/ 3520803 w 5233488"/>
                  <a:gd name="connsiteY20" fmla="*/ 304800 h 1449977"/>
                  <a:gd name="connsiteX21" fmla="*/ 3760651 w 5233488"/>
                  <a:gd name="connsiteY21" fmla="*/ 319315 h 1449977"/>
                  <a:gd name="connsiteX22" fmla="*/ 3768271 w 5233488"/>
                  <a:gd name="connsiteY22" fmla="*/ 130629 h 1449977"/>
                  <a:gd name="connsiteX23" fmla="*/ 4034246 w 5233488"/>
                  <a:gd name="connsiteY23" fmla="*/ 145143 h 1449977"/>
                  <a:gd name="connsiteX24" fmla="*/ 4035697 w 5233488"/>
                  <a:gd name="connsiteY24" fmla="*/ 0 h 1449977"/>
                  <a:gd name="connsiteX25" fmla="*/ 4782094 w 5233488"/>
                  <a:gd name="connsiteY25" fmla="*/ 726 h 1449977"/>
                  <a:gd name="connsiteX26" fmla="*/ 4789714 w 5233488"/>
                  <a:gd name="connsiteY26" fmla="*/ 760912 h 1449977"/>
                  <a:gd name="connsiteX27" fmla="*/ 5225868 w 5233488"/>
                  <a:gd name="connsiteY27" fmla="*/ 747123 h 1449977"/>
                  <a:gd name="connsiteX28" fmla="*/ 5233488 w 5233488"/>
                  <a:gd name="connsiteY28" fmla="*/ 1449977 h 1449977"/>
                  <a:gd name="connsiteX0" fmla="*/ 0 w 5233488"/>
                  <a:gd name="connsiteY0" fmla="*/ 725715 h 1449977"/>
                  <a:gd name="connsiteX1" fmla="*/ 340723 w 5233488"/>
                  <a:gd name="connsiteY1" fmla="*/ 731883 h 1449977"/>
                  <a:gd name="connsiteX2" fmla="*/ 333828 w 5233488"/>
                  <a:gd name="connsiteY2" fmla="*/ 856343 h 1449977"/>
                  <a:gd name="connsiteX3" fmla="*/ 1094740 w 5233488"/>
                  <a:gd name="connsiteY3" fmla="*/ 848723 h 1449977"/>
                  <a:gd name="connsiteX4" fmla="*/ 1103086 w 5233488"/>
                  <a:gd name="connsiteY4" fmla="*/ 740229 h 1449977"/>
                  <a:gd name="connsiteX5" fmla="*/ 1291771 w 5233488"/>
                  <a:gd name="connsiteY5" fmla="*/ 740229 h 1449977"/>
                  <a:gd name="connsiteX6" fmla="*/ 1284151 w 5233488"/>
                  <a:gd name="connsiteY6" fmla="*/ 1332049 h 1449977"/>
                  <a:gd name="connsiteX7" fmla="*/ 2053408 w 5233488"/>
                  <a:gd name="connsiteY7" fmla="*/ 1354183 h 1449977"/>
                  <a:gd name="connsiteX8" fmla="*/ 2076268 w 5233488"/>
                  <a:gd name="connsiteY8" fmla="*/ 905329 h 1449977"/>
                  <a:gd name="connsiteX9" fmla="*/ 2394857 w 5233488"/>
                  <a:gd name="connsiteY9" fmla="*/ 914400 h 1449977"/>
                  <a:gd name="connsiteX10" fmla="*/ 2394857 w 5233488"/>
                  <a:gd name="connsiteY10" fmla="*/ 406400 h 1449977"/>
                  <a:gd name="connsiteX11" fmla="*/ 2728686 w 5233488"/>
                  <a:gd name="connsiteY11" fmla="*/ 420915 h 1449977"/>
                  <a:gd name="connsiteX12" fmla="*/ 2815771 w 5233488"/>
                  <a:gd name="connsiteY12" fmla="*/ 290286 h 1449977"/>
                  <a:gd name="connsiteX13" fmla="*/ 2888343 w 5233488"/>
                  <a:gd name="connsiteY13" fmla="*/ 377372 h 1449977"/>
                  <a:gd name="connsiteX14" fmla="*/ 2917371 w 5233488"/>
                  <a:gd name="connsiteY14" fmla="*/ 319315 h 1449977"/>
                  <a:gd name="connsiteX15" fmla="*/ 3004457 w 5233488"/>
                  <a:gd name="connsiteY15" fmla="*/ 420915 h 1449977"/>
                  <a:gd name="connsiteX16" fmla="*/ 2997563 w 5233488"/>
                  <a:gd name="connsiteY16" fmla="*/ 580572 h 1449977"/>
                  <a:gd name="connsiteX17" fmla="*/ 3309257 w 5233488"/>
                  <a:gd name="connsiteY17" fmla="*/ 580572 h 1449977"/>
                  <a:gd name="connsiteX18" fmla="*/ 3309257 w 5233488"/>
                  <a:gd name="connsiteY18" fmla="*/ 1059543 h 1449977"/>
                  <a:gd name="connsiteX19" fmla="*/ 3511006 w 5233488"/>
                  <a:gd name="connsiteY19" fmla="*/ 1059543 h 1449977"/>
                  <a:gd name="connsiteX20" fmla="*/ 3520803 w 5233488"/>
                  <a:gd name="connsiteY20" fmla="*/ 304800 h 1449977"/>
                  <a:gd name="connsiteX21" fmla="*/ 3760651 w 5233488"/>
                  <a:gd name="connsiteY21" fmla="*/ 319315 h 1449977"/>
                  <a:gd name="connsiteX22" fmla="*/ 3768271 w 5233488"/>
                  <a:gd name="connsiteY22" fmla="*/ 130629 h 1449977"/>
                  <a:gd name="connsiteX23" fmla="*/ 4034246 w 5233488"/>
                  <a:gd name="connsiteY23" fmla="*/ 145143 h 1449977"/>
                  <a:gd name="connsiteX24" fmla="*/ 4035697 w 5233488"/>
                  <a:gd name="connsiteY24" fmla="*/ 0 h 1449977"/>
                  <a:gd name="connsiteX25" fmla="*/ 4782094 w 5233488"/>
                  <a:gd name="connsiteY25" fmla="*/ 726 h 1449977"/>
                  <a:gd name="connsiteX26" fmla="*/ 4789714 w 5233488"/>
                  <a:gd name="connsiteY26" fmla="*/ 760912 h 1449977"/>
                  <a:gd name="connsiteX27" fmla="*/ 5225868 w 5233488"/>
                  <a:gd name="connsiteY27" fmla="*/ 747123 h 1449977"/>
                  <a:gd name="connsiteX28" fmla="*/ 5233488 w 5233488"/>
                  <a:gd name="connsiteY28" fmla="*/ 1449977 h 144997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84151 w 5225868"/>
                  <a:gd name="connsiteY6" fmla="*/ 1332049 h 1457597"/>
                  <a:gd name="connsiteX7" fmla="*/ 2053408 w 5225868"/>
                  <a:gd name="connsiteY7" fmla="*/ 1354183 h 1457597"/>
                  <a:gd name="connsiteX8" fmla="*/ 2076268 w 5225868"/>
                  <a:gd name="connsiteY8" fmla="*/ 905329 h 1457597"/>
                  <a:gd name="connsiteX9" fmla="*/ 2394857 w 5225868"/>
                  <a:gd name="connsiteY9" fmla="*/ 914400 h 1457597"/>
                  <a:gd name="connsiteX10" fmla="*/ 2394857 w 5225868"/>
                  <a:gd name="connsiteY10" fmla="*/ 406400 h 1457597"/>
                  <a:gd name="connsiteX11" fmla="*/ 2728686 w 5225868"/>
                  <a:gd name="connsiteY11" fmla="*/ 420915 h 1457597"/>
                  <a:gd name="connsiteX12" fmla="*/ 2815771 w 5225868"/>
                  <a:gd name="connsiteY12" fmla="*/ 290286 h 1457597"/>
                  <a:gd name="connsiteX13" fmla="*/ 2888343 w 5225868"/>
                  <a:gd name="connsiteY13" fmla="*/ 377372 h 1457597"/>
                  <a:gd name="connsiteX14" fmla="*/ 2917371 w 5225868"/>
                  <a:gd name="connsiteY14" fmla="*/ 319315 h 1457597"/>
                  <a:gd name="connsiteX15" fmla="*/ 3004457 w 5225868"/>
                  <a:gd name="connsiteY15" fmla="*/ 420915 h 1457597"/>
                  <a:gd name="connsiteX16" fmla="*/ 2997563 w 5225868"/>
                  <a:gd name="connsiteY16" fmla="*/ 580572 h 1457597"/>
                  <a:gd name="connsiteX17" fmla="*/ 3309257 w 5225868"/>
                  <a:gd name="connsiteY17" fmla="*/ 580572 h 1457597"/>
                  <a:gd name="connsiteX18" fmla="*/ 3309257 w 5225868"/>
                  <a:gd name="connsiteY18" fmla="*/ 1059543 h 1457597"/>
                  <a:gd name="connsiteX19" fmla="*/ 3511006 w 5225868"/>
                  <a:gd name="connsiteY19" fmla="*/ 1059543 h 1457597"/>
                  <a:gd name="connsiteX20" fmla="*/ 3520803 w 5225868"/>
                  <a:gd name="connsiteY20" fmla="*/ 304800 h 1457597"/>
                  <a:gd name="connsiteX21" fmla="*/ 3760651 w 5225868"/>
                  <a:gd name="connsiteY21" fmla="*/ 319315 h 1457597"/>
                  <a:gd name="connsiteX22" fmla="*/ 3768271 w 5225868"/>
                  <a:gd name="connsiteY22" fmla="*/ 130629 h 1457597"/>
                  <a:gd name="connsiteX23" fmla="*/ 4034246 w 5225868"/>
                  <a:gd name="connsiteY23" fmla="*/ 145143 h 1457597"/>
                  <a:gd name="connsiteX24" fmla="*/ 4035697 w 5225868"/>
                  <a:gd name="connsiteY24" fmla="*/ 0 h 1457597"/>
                  <a:gd name="connsiteX25" fmla="*/ 4782094 w 5225868"/>
                  <a:gd name="connsiteY25" fmla="*/ 726 h 1457597"/>
                  <a:gd name="connsiteX26" fmla="*/ 4789714 w 5225868"/>
                  <a:gd name="connsiteY26" fmla="*/ 760912 h 1457597"/>
                  <a:gd name="connsiteX27" fmla="*/ 5225868 w 5225868"/>
                  <a:gd name="connsiteY27" fmla="*/ 747123 h 1457597"/>
                  <a:gd name="connsiteX28" fmla="*/ 5225868 w 5225868"/>
                  <a:gd name="connsiteY28"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84151 w 5225868"/>
                  <a:gd name="connsiteY6" fmla="*/ 1332049 h 1457597"/>
                  <a:gd name="connsiteX7" fmla="*/ 2053408 w 5225868"/>
                  <a:gd name="connsiteY7" fmla="*/ 1354183 h 1457597"/>
                  <a:gd name="connsiteX8" fmla="*/ 2076268 w 5225868"/>
                  <a:gd name="connsiteY8" fmla="*/ 905329 h 1457597"/>
                  <a:gd name="connsiteX9" fmla="*/ 2394857 w 5225868"/>
                  <a:gd name="connsiteY9" fmla="*/ 914400 h 1457597"/>
                  <a:gd name="connsiteX10" fmla="*/ 2394857 w 5225868"/>
                  <a:gd name="connsiteY10" fmla="*/ 406400 h 1457597"/>
                  <a:gd name="connsiteX11" fmla="*/ 2728686 w 5225868"/>
                  <a:gd name="connsiteY11" fmla="*/ 420915 h 1457597"/>
                  <a:gd name="connsiteX12" fmla="*/ 2815771 w 5225868"/>
                  <a:gd name="connsiteY12" fmla="*/ 290286 h 1457597"/>
                  <a:gd name="connsiteX13" fmla="*/ 2888343 w 5225868"/>
                  <a:gd name="connsiteY13" fmla="*/ 377372 h 1457597"/>
                  <a:gd name="connsiteX14" fmla="*/ 2917371 w 5225868"/>
                  <a:gd name="connsiteY14" fmla="*/ 319315 h 1457597"/>
                  <a:gd name="connsiteX15" fmla="*/ 3004457 w 5225868"/>
                  <a:gd name="connsiteY15" fmla="*/ 420915 h 1457597"/>
                  <a:gd name="connsiteX16" fmla="*/ 2997563 w 5225868"/>
                  <a:gd name="connsiteY16" fmla="*/ 580572 h 1457597"/>
                  <a:gd name="connsiteX17" fmla="*/ 3309257 w 5225868"/>
                  <a:gd name="connsiteY17" fmla="*/ 580572 h 1457597"/>
                  <a:gd name="connsiteX18" fmla="*/ 3309257 w 5225868"/>
                  <a:gd name="connsiteY18" fmla="*/ 1059543 h 1457597"/>
                  <a:gd name="connsiteX19" fmla="*/ 3511006 w 5225868"/>
                  <a:gd name="connsiteY19" fmla="*/ 1059543 h 1457597"/>
                  <a:gd name="connsiteX20" fmla="*/ 3520803 w 5225868"/>
                  <a:gd name="connsiteY20" fmla="*/ 304800 h 1457597"/>
                  <a:gd name="connsiteX21" fmla="*/ 3760651 w 5225868"/>
                  <a:gd name="connsiteY21" fmla="*/ 319315 h 1457597"/>
                  <a:gd name="connsiteX22" fmla="*/ 3768271 w 5225868"/>
                  <a:gd name="connsiteY22" fmla="*/ 130629 h 1457597"/>
                  <a:gd name="connsiteX23" fmla="*/ 4034246 w 5225868"/>
                  <a:gd name="connsiteY23" fmla="*/ 145143 h 1457597"/>
                  <a:gd name="connsiteX24" fmla="*/ 4035697 w 5225868"/>
                  <a:gd name="connsiteY24" fmla="*/ 0 h 1457597"/>
                  <a:gd name="connsiteX25" fmla="*/ 4782094 w 5225868"/>
                  <a:gd name="connsiteY25" fmla="*/ 726 h 1457597"/>
                  <a:gd name="connsiteX26" fmla="*/ 4789714 w 5225868"/>
                  <a:gd name="connsiteY26" fmla="*/ 738052 h 1457597"/>
                  <a:gd name="connsiteX27" fmla="*/ 5225868 w 5225868"/>
                  <a:gd name="connsiteY27" fmla="*/ 747123 h 1457597"/>
                  <a:gd name="connsiteX28" fmla="*/ 5225868 w 5225868"/>
                  <a:gd name="connsiteY28"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84151 w 5225868"/>
                  <a:gd name="connsiteY6" fmla="*/ 1332049 h 1457597"/>
                  <a:gd name="connsiteX7" fmla="*/ 2053408 w 5225868"/>
                  <a:gd name="connsiteY7" fmla="*/ 1354183 h 1457597"/>
                  <a:gd name="connsiteX8" fmla="*/ 2076268 w 5225868"/>
                  <a:gd name="connsiteY8" fmla="*/ 905329 h 1457597"/>
                  <a:gd name="connsiteX9" fmla="*/ 2394857 w 5225868"/>
                  <a:gd name="connsiteY9" fmla="*/ 914400 h 1457597"/>
                  <a:gd name="connsiteX10" fmla="*/ 2394857 w 5225868"/>
                  <a:gd name="connsiteY10" fmla="*/ 406400 h 1457597"/>
                  <a:gd name="connsiteX11" fmla="*/ 2728686 w 5225868"/>
                  <a:gd name="connsiteY11" fmla="*/ 420915 h 1457597"/>
                  <a:gd name="connsiteX12" fmla="*/ 2815771 w 5225868"/>
                  <a:gd name="connsiteY12" fmla="*/ 290286 h 1457597"/>
                  <a:gd name="connsiteX13" fmla="*/ 2888343 w 5225868"/>
                  <a:gd name="connsiteY13" fmla="*/ 377372 h 1457597"/>
                  <a:gd name="connsiteX14" fmla="*/ 2917371 w 5225868"/>
                  <a:gd name="connsiteY14" fmla="*/ 319315 h 1457597"/>
                  <a:gd name="connsiteX15" fmla="*/ 3004457 w 5225868"/>
                  <a:gd name="connsiteY15" fmla="*/ 420915 h 1457597"/>
                  <a:gd name="connsiteX16" fmla="*/ 2997563 w 5225868"/>
                  <a:gd name="connsiteY16" fmla="*/ 580572 h 1457597"/>
                  <a:gd name="connsiteX17" fmla="*/ 3309257 w 5225868"/>
                  <a:gd name="connsiteY17" fmla="*/ 580572 h 1457597"/>
                  <a:gd name="connsiteX18" fmla="*/ 3309257 w 5225868"/>
                  <a:gd name="connsiteY18" fmla="*/ 1059543 h 1457597"/>
                  <a:gd name="connsiteX19" fmla="*/ 3511006 w 5225868"/>
                  <a:gd name="connsiteY19" fmla="*/ 1059543 h 1457597"/>
                  <a:gd name="connsiteX20" fmla="*/ 3520803 w 5225868"/>
                  <a:gd name="connsiteY20" fmla="*/ 304800 h 1457597"/>
                  <a:gd name="connsiteX21" fmla="*/ 3760651 w 5225868"/>
                  <a:gd name="connsiteY21" fmla="*/ 319315 h 1457597"/>
                  <a:gd name="connsiteX22" fmla="*/ 3768271 w 5225868"/>
                  <a:gd name="connsiteY22" fmla="*/ 130629 h 1457597"/>
                  <a:gd name="connsiteX23" fmla="*/ 4034246 w 5225868"/>
                  <a:gd name="connsiteY23" fmla="*/ 145143 h 1457597"/>
                  <a:gd name="connsiteX24" fmla="*/ 4035697 w 5225868"/>
                  <a:gd name="connsiteY24" fmla="*/ 0 h 1457597"/>
                  <a:gd name="connsiteX25" fmla="*/ 4782094 w 5225868"/>
                  <a:gd name="connsiteY25" fmla="*/ 726 h 1457597"/>
                  <a:gd name="connsiteX26" fmla="*/ 4789714 w 5225868"/>
                  <a:gd name="connsiteY26" fmla="*/ 753292 h 1457597"/>
                  <a:gd name="connsiteX27" fmla="*/ 5225868 w 5225868"/>
                  <a:gd name="connsiteY27" fmla="*/ 747123 h 1457597"/>
                  <a:gd name="connsiteX28" fmla="*/ 5225868 w 5225868"/>
                  <a:gd name="connsiteY28"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84151 w 5225868"/>
                  <a:gd name="connsiteY6" fmla="*/ 1332049 h 1457597"/>
                  <a:gd name="connsiteX7" fmla="*/ 2068648 w 5225868"/>
                  <a:gd name="connsiteY7" fmla="*/ 1354183 h 1457597"/>
                  <a:gd name="connsiteX8" fmla="*/ 2076268 w 5225868"/>
                  <a:gd name="connsiteY8" fmla="*/ 905329 h 1457597"/>
                  <a:gd name="connsiteX9" fmla="*/ 2394857 w 5225868"/>
                  <a:gd name="connsiteY9" fmla="*/ 914400 h 1457597"/>
                  <a:gd name="connsiteX10" fmla="*/ 2394857 w 5225868"/>
                  <a:gd name="connsiteY10" fmla="*/ 406400 h 1457597"/>
                  <a:gd name="connsiteX11" fmla="*/ 2728686 w 5225868"/>
                  <a:gd name="connsiteY11" fmla="*/ 420915 h 1457597"/>
                  <a:gd name="connsiteX12" fmla="*/ 2815771 w 5225868"/>
                  <a:gd name="connsiteY12" fmla="*/ 290286 h 1457597"/>
                  <a:gd name="connsiteX13" fmla="*/ 2888343 w 5225868"/>
                  <a:gd name="connsiteY13" fmla="*/ 377372 h 1457597"/>
                  <a:gd name="connsiteX14" fmla="*/ 2917371 w 5225868"/>
                  <a:gd name="connsiteY14" fmla="*/ 319315 h 1457597"/>
                  <a:gd name="connsiteX15" fmla="*/ 3004457 w 5225868"/>
                  <a:gd name="connsiteY15" fmla="*/ 420915 h 1457597"/>
                  <a:gd name="connsiteX16" fmla="*/ 2997563 w 5225868"/>
                  <a:gd name="connsiteY16" fmla="*/ 580572 h 1457597"/>
                  <a:gd name="connsiteX17" fmla="*/ 3309257 w 5225868"/>
                  <a:gd name="connsiteY17" fmla="*/ 580572 h 1457597"/>
                  <a:gd name="connsiteX18" fmla="*/ 3309257 w 5225868"/>
                  <a:gd name="connsiteY18" fmla="*/ 1059543 h 1457597"/>
                  <a:gd name="connsiteX19" fmla="*/ 3511006 w 5225868"/>
                  <a:gd name="connsiteY19" fmla="*/ 1059543 h 1457597"/>
                  <a:gd name="connsiteX20" fmla="*/ 3520803 w 5225868"/>
                  <a:gd name="connsiteY20" fmla="*/ 304800 h 1457597"/>
                  <a:gd name="connsiteX21" fmla="*/ 3760651 w 5225868"/>
                  <a:gd name="connsiteY21" fmla="*/ 319315 h 1457597"/>
                  <a:gd name="connsiteX22" fmla="*/ 3768271 w 5225868"/>
                  <a:gd name="connsiteY22" fmla="*/ 130629 h 1457597"/>
                  <a:gd name="connsiteX23" fmla="*/ 4034246 w 5225868"/>
                  <a:gd name="connsiteY23" fmla="*/ 145143 h 1457597"/>
                  <a:gd name="connsiteX24" fmla="*/ 4035697 w 5225868"/>
                  <a:gd name="connsiteY24" fmla="*/ 0 h 1457597"/>
                  <a:gd name="connsiteX25" fmla="*/ 4782094 w 5225868"/>
                  <a:gd name="connsiteY25" fmla="*/ 726 h 1457597"/>
                  <a:gd name="connsiteX26" fmla="*/ 4789714 w 5225868"/>
                  <a:gd name="connsiteY26" fmla="*/ 753292 h 1457597"/>
                  <a:gd name="connsiteX27" fmla="*/ 5225868 w 5225868"/>
                  <a:gd name="connsiteY27" fmla="*/ 747123 h 1457597"/>
                  <a:gd name="connsiteX28" fmla="*/ 5225868 w 5225868"/>
                  <a:gd name="connsiteY28"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84151 w 5225868"/>
                  <a:gd name="connsiteY6" fmla="*/ 1339669 h 1457597"/>
                  <a:gd name="connsiteX7" fmla="*/ 2068648 w 5225868"/>
                  <a:gd name="connsiteY7" fmla="*/ 1354183 h 1457597"/>
                  <a:gd name="connsiteX8" fmla="*/ 2076268 w 5225868"/>
                  <a:gd name="connsiteY8" fmla="*/ 905329 h 1457597"/>
                  <a:gd name="connsiteX9" fmla="*/ 2394857 w 5225868"/>
                  <a:gd name="connsiteY9" fmla="*/ 914400 h 1457597"/>
                  <a:gd name="connsiteX10" fmla="*/ 2394857 w 5225868"/>
                  <a:gd name="connsiteY10" fmla="*/ 406400 h 1457597"/>
                  <a:gd name="connsiteX11" fmla="*/ 2728686 w 5225868"/>
                  <a:gd name="connsiteY11" fmla="*/ 420915 h 1457597"/>
                  <a:gd name="connsiteX12" fmla="*/ 2815771 w 5225868"/>
                  <a:gd name="connsiteY12" fmla="*/ 290286 h 1457597"/>
                  <a:gd name="connsiteX13" fmla="*/ 2888343 w 5225868"/>
                  <a:gd name="connsiteY13" fmla="*/ 377372 h 1457597"/>
                  <a:gd name="connsiteX14" fmla="*/ 2917371 w 5225868"/>
                  <a:gd name="connsiteY14" fmla="*/ 319315 h 1457597"/>
                  <a:gd name="connsiteX15" fmla="*/ 3004457 w 5225868"/>
                  <a:gd name="connsiteY15" fmla="*/ 420915 h 1457597"/>
                  <a:gd name="connsiteX16" fmla="*/ 2997563 w 5225868"/>
                  <a:gd name="connsiteY16" fmla="*/ 580572 h 1457597"/>
                  <a:gd name="connsiteX17" fmla="*/ 3309257 w 5225868"/>
                  <a:gd name="connsiteY17" fmla="*/ 580572 h 1457597"/>
                  <a:gd name="connsiteX18" fmla="*/ 3309257 w 5225868"/>
                  <a:gd name="connsiteY18" fmla="*/ 1059543 h 1457597"/>
                  <a:gd name="connsiteX19" fmla="*/ 3511006 w 5225868"/>
                  <a:gd name="connsiteY19" fmla="*/ 1059543 h 1457597"/>
                  <a:gd name="connsiteX20" fmla="*/ 3520803 w 5225868"/>
                  <a:gd name="connsiteY20" fmla="*/ 304800 h 1457597"/>
                  <a:gd name="connsiteX21" fmla="*/ 3760651 w 5225868"/>
                  <a:gd name="connsiteY21" fmla="*/ 319315 h 1457597"/>
                  <a:gd name="connsiteX22" fmla="*/ 3768271 w 5225868"/>
                  <a:gd name="connsiteY22" fmla="*/ 130629 h 1457597"/>
                  <a:gd name="connsiteX23" fmla="*/ 4034246 w 5225868"/>
                  <a:gd name="connsiteY23" fmla="*/ 145143 h 1457597"/>
                  <a:gd name="connsiteX24" fmla="*/ 4035697 w 5225868"/>
                  <a:gd name="connsiteY24" fmla="*/ 0 h 1457597"/>
                  <a:gd name="connsiteX25" fmla="*/ 4782094 w 5225868"/>
                  <a:gd name="connsiteY25" fmla="*/ 726 h 1457597"/>
                  <a:gd name="connsiteX26" fmla="*/ 4789714 w 5225868"/>
                  <a:gd name="connsiteY26" fmla="*/ 753292 h 1457597"/>
                  <a:gd name="connsiteX27" fmla="*/ 5225868 w 5225868"/>
                  <a:gd name="connsiteY27" fmla="*/ 747123 h 1457597"/>
                  <a:gd name="connsiteX28" fmla="*/ 5225868 w 5225868"/>
                  <a:gd name="connsiteY28"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84151 w 5225868"/>
                  <a:gd name="connsiteY6" fmla="*/ 1354909 h 1457597"/>
                  <a:gd name="connsiteX7" fmla="*/ 2068648 w 5225868"/>
                  <a:gd name="connsiteY7" fmla="*/ 1354183 h 1457597"/>
                  <a:gd name="connsiteX8" fmla="*/ 2076268 w 5225868"/>
                  <a:gd name="connsiteY8" fmla="*/ 905329 h 1457597"/>
                  <a:gd name="connsiteX9" fmla="*/ 2394857 w 5225868"/>
                  <a:gd name="connsiteY9" fmla="*/ 914400 h 1457597"/>
                  <a:gd name="connsiteX10" fmla="*/ 2394857 w 5225868"/>
                  <a:gd name="connsiteY10" fmla="*/ 406400 h 1457597"/>
                  <a:gd name="connsiteX11" fmla="*/ 2728686 w 5225868"/>
                  <a:gd name="connsiteY11" fmla="*/ 420915 h 1457597"/>
                  <a:gd name="connsiteX12" fmla="*/ 2815771 w 5225868"/>
                  <a:gd name="connsiteY12" fmla="*/ 290286 h 1457597"/>
                  <a:gd name="connsiteX13" fmla="*/ 2888343 w 5225868"/>
                  <a:gd name="connsiteY13" fmla="*/ 377372 h 1457597"/>
                  <a:gd name="connsiteX14" fmla="*/ 2917371 w 5225868"/>
                  <a:gd name="connsiteY14" fmla="*/ 319315 h 1457597"/>
                  <a:gd name="connsiteX15" fmla="*/ 3004457 w 5225868"/>
                  <a:gd name="connsiteY15" fmla="*/ 420915 h 1457597"/>
                  <a:gd name="connsiteX16" fmla="*/ 2997563 w 5225868"/>
                  <a:gd name="connsiteY16" fmla="*/ 580572 h 1457597"/>
                  <a:gd name="connsiteX17" fmla="*/ 3309257 w 5225868"/>
                  <a:gd name="connsiteY17" fmla="*/ 580572 h 1457597"/>
                  <a:gd name="connsiteX18" fmla="*/ 3309257 w 5225868"/>
                  <a:gd name="connsiteY18" fmla="*/ 1059543 h 1457597"/>
                  <a:gd name="connsiteX19" fmla="*/ 3511006 w 5225868"/>
                  <a:gd name="connsiteY19" fmla="*/ 1059543 h 1457597"/>
                  <a:gd name="connsiteX20" fmla="*/ 3520803 w 5225868"/>
                  <a:gd name="connsiteY20" fmla="*/ 304800 h 1457597"/>
                  <a:gd name="connsiteX21" fmla="*/ 3760651 w 5225868"/>
                  <a:gd name="connsiteY21" fmla="*/ 319315 h 1457597"/>
                  <a:gd name="connsiteX22" fmla="*/ 3768271 w 5225868"/>
                  <a:gd name="connsiteY22" fmla="*/ 130629 h 1457597"/>
                  <a:gd name="connsiteX23" fmla="*/ 4034246 w 5225868"/>
                  <a:gd name="connsiteY23" fmla="*/ 145143 h 1457597"/>
                  <a:gd name="connsiteX24" fmla="*/ 4035697 w 5225868"/>
                  <a:gd name="connsiteY24" fmla="*/ 0 h 1457597"/>
                  <a:gd name="connsiteX25" fmla="*/ 4782094 w 5225868"/>
                  <a:gd name="connsiteY25" fmla="*/ 726 h 1457597"/>
                  <a:gd name="connsiteX26" fmla="*/ 4789714 w 5225868"/>
                  <a:gd name="connsiteY26" fmla="*/ 753292 h 1457597"/>
                  <a:gd name="connsiteX27" fmla="*/ 5225868 w 5225868"/>
                  <a:gd name="connsiteY27" fmla="*/ 747123 h 1457597"/>
                  <a:gd name="connsiteX28" fmla="*/ 5225868 w 5225868"/>
                  <a:gd name="connsiteY28"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91771 w 5225868"/>
                  <a:gd name="connsiteY6" fmla="*/ 1217749 h 1457597"/>
                  <a:gd name="connsiteX7" fmla="*/ 2068648 w 5225868"/>
                  <a:gd name="connsiteY7" fmla="*/ 1354183 h 1457597"/>
                  <a:gd name="connsiteX8" fmla="*/ 2076268 w 5225868"/>
                  <a:gd name="connsiteY8" fmla="*/ 905329 h 1457597"/>
                  <a:gd name="connsiteX9" fmla="*/ 2394857 w 5225868"/>
                  <a:gd name="connsiteY9" fmla="*/ 914400 h 1457597"/>
                  <a:gd name="connsiteX10" fmla="*/ 2394857 w 5225868"/>
                  <a:gd name="connsiteY10" fmla="*/ 406400 h 1457597"/>
                  <a:gd name="connsiteX11" fmla="*/ 2728686 w 5225868"/>
                  <a:gd name="connsiteY11" fmla="*/ 420915 h 1457597"/>
                  <a:gd name="connsiteX12" fmla="*/ 2815771 w 5225868"/>
                  <a:gd name="connsiteY12" fmla="*/ 290286 h 1457597"/>
                  <a:gd name="connsiteX13" fmla="*/ 2888343 w 5225868"/>
                  <a:gd name="connsiteY13" fmla="*/ 377372 h 1457597"/>
                  <a:gd name="connsiteX14" fmla="*/ 2917371 w 5225868"/>
                  <a:gd name="connsiteY14" fmla="*/ 319315 h 1457597"/>
                  <a:gd name="connsiteX15" fmla="*/ 3004457 w 5225868"/>
                  <a:gd name="connsiteY15" fmla="*/ 420915 h 1457597"/>
                  <a:gd name="connsiteX16" fmla="*/ 2997563 w 5225868"/>
                  <a:gd name="connsiteY16" fmla="*/ 580572 h 1457597"/>
                  <a:gd name="connsiteX17" fmla="*/ 3309257 w 5225868"/>
                  <a:gd name="connsiteY17" fmla="*/ 580572 h 1457597"/>
                  <a:gd name="connsiteX18" fmla="*/ 3309257 w 5225868"/>
                  <a:gd name="connsiteY18" fmla="*/ 1059543 h 1457597"/>
                  <a:gd name="connsiteX19" fmla="*/ 3511006 w 5225868"/>
                  <a:gd name="connsiteY19" fmla="*/ 1059543 h 1457597"/>
                  <a:gd name="connsiteX20" fmla="*/ 3520803 w 5225868"/>
                  <a:gd name="connsiteY20" fmla="*/ 304800 h 1457597"/>
                  <a:gd name="connsiteX21" fmla="*/ 3760651 w 5225868"/>
                  <a:gd name="connsiteY21" fmla="*/ 319315 h 1457597"/>
                  <a:gd name="connsiteX22" fmla="*/ 3768271 w 5225868"/>
                  <a:gd name="connsiteY22" fmla="*/ 130629 h 1457597"/>
                  <a:gd name="connsiteX23" fmla="*/ 4034246 w 5225868"/>
                  <a:gd name="connsiteY23" fmla="*/ 145143 h 1457597"/>
                  <a:gd name="connsiteX24" fmla="*/ 4035697 w 5225868"/>
                  <a:gd name="connsiteY24" fmla="*/ 0 h 1457597"/>
                  <a:gd name="connsiteX25" fmla="*/ 4782094 w 5225868"/>
                  <a:gd name="connsiteY25" fmla="*/ 726 h 1457597"/>
                  <a:gd name="connsiteX26" fmla="*/ 4789714 w 5225868"/>
                  <a:gd name="connsiteY26" fmla="*/ 753292 h 1457597"/>
                  <a:gd name="connsiteX27" fmla="*/ 5225868 w 5225868"/>
                  <a:gd name="connsiteY27" fmla="*/ 747123 h 1457597"/>
                  <a:gd name="connsiteX28" fmla="*/ 5225868 w 5225868"/>
                  <a:gd name="connsiteY28"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91771 w 5225868"/>
                  <a:gd name="connsiteY6" fmla="*/ 1217749 h 1457597"/>
                  <a:gd name="connsiteX7" fmla="*/ 1521097 w 5225868"/>
                  <a:gd name="connsiteY7" fmla="*/ 1346926 h 1457597"/>
                  <a:gd name="connsiteX8" fmla="*/ 2068648 w 5225868"/>
                  <a:gd name="connsiteY8" fmla="*/ 1354183 h 1457597"/>
                  <a:gd name="connsiteX9" fmla="*/ 2076268 w 5225868"/>
                  <a:gd name="connsiteY9" fmla="*/ 905329 h 1457597"/>
                  <a:gd name="connsiteX10" fmla="*/ 2394857 w 5225868"/>
                  <a:gd name="connsiteY10" fmla="*/ 914400 h 1457597"/>
                  <a:gd name="connsiteX11" fmla="*/ 2394857 w 5225868"/>
                  <a:gd name="connsiteY11" fmla="*/ 406400 h 1457597"/>
                  <a:gd name="connsiteX12" fmla="*/ 2728686 w 5225868"/>
                  <a:gd name="connsiteY12" fmla="*/ 420915 h 1457597"/>
                  <a:gd name="connsiteX13" fmla="*/ 2815771 w 5225868"/>
                  <a:gd name="connsiteY13" fmla="*/ 290286 h 1457597"/>
                  <a:gd name="connsiteX14" fmla="*/ 2888343 w 5225868"/>
                  <a:gd name="connsiteY14" fmla="*/ 377372 h 1457597"/>
                  <a:gd name="connsiteX15" fmla="*/ 2917371 w 5225868"/>
                  <a:gd name="connsiteY15" fmla="*/ 319315 h 1457597"/>
                  <a:gd name="connsiteX16" fmla="*/ 3004457 w 5225868"/>
                  <a:gd name="connsiteY16" fmla="*/ 420915 h 1457597"/>
                  <a:gd name="connsiteX17" fmla="*/ 2997563 w 5225868"/>
                  <a:gd name="connsiteY17" fmla="*/ 580572 h 1457597"/>
                  <a:gd name="connsiteX18" fmla="*/ 3309257 w 5225868"/>
                  <a:gd name="connsiteY18" fmla="*/ 580572 h 1457597"/>
                  <a:gd name="connsiteX19" fmla="*/ 3309257 w 5225868"/>
                  <a:gd name="connsiteY19" fmla="*/ 1059543 h 1457597"/>
                  <a:gd name="connsiteX20" fmla="*/ 3511006 w 5225868"/>
                  <a:gd name="connsiteY20" fmla="*/ 1059543 h 1457597"/>
                  <a:gd name="connsiteX21" fmla="*/ 3520803 w 5225868"/>
                  <a:gd name="connsiteY21" fmla="*/ 304800 h 1457597"/>
                  <a:gd name="connsiteX22" fmla="*/ 3760651 w 5225868"/>
                  <a:gd name="connsiteY22" fmla="*/ 319315 h 1457597"/>
                  <a:gd name="connsiteX23" fmla="*/ 3768271 w 5225868"/>
                  <a:gd name="connsiteY23" fmla="*/ 130629 h 1457597"/>
                  <a:gd name="connsiteX24" fmla="*/ 4034246 w 5225868"/>
                  <a:gd name="connsiteY24" fmla="*/ 145143 h 1457597"/>
                  <a:gd name="connsiteX25" fmla="*/ 4035697 w 5225868"/>
                  <a:gd name="connsiteY25" fmla="*/ 0 h 1457597"/>
                  <a:gd name="connsiteX26" fmla="*/ 4782094 w 5225868"/>
                  <a:gd name="connsiteY26" fmla="*/ 726 h 1457597"/>
                  <a:gd name="connsiteX27" fmla="*/ 4789714 w 5225868"/>
                  <a:gd name="connsiteY27" fmla="*/ 753292 h 1457597"/>
                  <a:gd name="connsiteX28" fmla="*/ 5225868 w 5225868"/>
                  <a:gd name="connsiteY28" fmla="*/ 747123 h 1457597"/>
                  <a:gd name="connsiteX29" fmla="*/ 5225868 w 5225868"/>
                  <a:gd name="connsiteY29"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91771 w 5225868"/>
                  <a:gd name="connsiteY6" fmla="*/ 1217749 h 1457597"/>
                  <a:gd name="connsiteX7" fmla="*/ 1521097 w 5225868"/>
                  <a:gd name="connsiteY7" fmla="*/ 1346926 h 1457597"/>
                  <a:gd name="connsiteX8" fmla="*/ 2068648 w 5225868"/>
                  <a:gd name="connsiteY8" fmla="*/ 1354183 h 1457597"/>
                  <a:gd name="connsiteX9" fmla="*/ 2076268 w 5225868"/>
                  <a:gd name="connsiteY9" fmla="*/ 905329 h 1457597"/>
                  <a:gd name="connsiteX10" fmla="*/ 2394857 w 5225868"/>
                  <a:gd name="connsiteY10" fmla="*/ 914400 h 1457597"/>
                  <a:gd name="connsiteX11" fmla="*/ 2394857 w 5225868"/>
                  <a:gd name="connsiteY11" fmla="*/ 406400 h 1457597"/>
                  <a:gd name="connsiteX12" fmla="*/ 2728686 w 5225868"/>
                  <a:gd name="connsiteY12" fmla="*/ 420915 h 1457597"/>
                  <a:gd name="connsiteX13" fmla="*/ 2815771 w 5225868"/>
                  <a:gd name="connsiteY13" fmla="*/ 290286 h 1457597"/>
                  <a:gd name="connsiteX14" fmla="*/ 2888343 w 5225868"/>
                  <a:gd name="connsiteY14" fmla="*/ 377372 h 1457597"/>
                  <a:gd name="connsiteX15" fmla="*/ 2917371 w 5225868"/>
                  <a:gd name="connsiteY15" fmla="*/ 319315 h 1457597"/>
                  <a:gd name="connsiteX16" fmla="*/ 3004457 w 5225868"/>
                  <a:gd name="connsiteY16" fmla="*/ 420915 h 1457597"/>
                  <a:gd name="connsiteX17" fmla="*/ 2997563 w 5225868"/>
                  <a:gd name="connsiteY17" fmla="*/ 580572 h 1457597"/>
                  <a:gd name="connsiteX18" fmla="*/ 3309257 w 5225868"/>
                  <a:gd name="connsiteY18" fmla="*/ 580572 h 1457597"/>
                  <a:gd name="connsiteX19" fmla="*/ 3309257 w 5225868"/>
                  <a:gd name="connsiteY19" fmla="*/ 1059543 h 1457597"/>
                  <a:gd name="connsiteX20" fmla="*/ 3511006 w 5225868"/>
                  <a:gd name="connsiteY20" fmla="*/ 1059543 h 1457597"/>
                  <a:gd name="connsiteX21" fmla="*/ 3520803 w 5225868"/>
                  <a:gd name="connsiteY21" fmla="*/ 304800 h 1457597"/>
                  <a:gd name="connsiteX22" fmla="*/ 3760651 w 5225868"/>
                  <a:gd name="connsiteY22" fmla="*/ 319315 h 1457597"/>
                  <a:gd name="connsiteX23" fmla="*/ 3768271 w 5225868"/>
                  <a:gd name="connsiteY23" fmla="*/ 130629 h 1457597"/>
                  <a:gd name="connsiteX24" fmla="*/ 4034246 w 5225868"/>
                  <a:gd name="connsiteY24" fmla="*/ 145143 h 1457597"/>
                  <a:gd name="connsiteX25" fmla="*/ 4035697 w 5225868"/>
                  <a:gd name="connsiteY25" fmla="*/ 0 h 1457597"/>
                  <a:gd name="connsiteX26" fmla="*/ 4782094 w 5225868"/>
                  <a:gd name="connsiteY26" fmla="*/ 726 h 1457597"/>
                  <a:gd name="connsiteX27" fmla="*/ 4789714 w 5225868"/>
                  <a:gd name="connsiteY27" fmla="*/ 753292 h 1457597"/>
                  <a:gd name="connsiteX28" fmla="*/ 5225868 w 5225868"/>
                  <a:gd name="connsiteY28" fmla="*/ 747123 h 1457597"/>
                  <a:gd name="connsiteX29" fmla="*/ 5225868 w 5225868"/>
                  <a:gd name="connsiteY29" fmla="*/ 1457597 h 1457597"/>
                  <a:gd name="connsiteX0" fmla="*/ 0 w 5225868"/>
                  <a:gd name="connsiteY0" fmla="*/ 725715 h 1457597"/>
                  <a:gd name="connsiteX1" fmla="*/ 340723 w 5225868"/>
                  <a:gd name="connsiteY1" fmla="*/ 731883 h 1457597"/>
                  <a:gd name="connsiteX2" fmla="*/ 333828 w 5225868"/>
                  <a:gd name="connsiteY2" fmla="*/ 856343 h 1457597"/>
                  <a:gd name="connsiteX3" fmla="*/ 1094740 w 5225868"/>
                  <a:gd name="connsiteY3" fmla="*/ 848723 h 1457597"/>
                  <a:gd name="connsiteX4" fmla="*/ 1103086 w 5225868"/>
                  <a:gd name="connsiteY4" fmla="*/ 740229 h 1457597"/>
                  <a:gd name="connsiteX5" fmla="*/ 1291771 w 5225868"/>
                  <a:gd name="connsiteY5" fmla="*/ 740229 h 1457597"/>
                  <a:gd name="connsiteX6" fmla="*/ 1291771 w 5225868"/>
                  <a:gd name="connsiteY6" fmla="*/ 1217749 h 1457597"/>
                  <a:gd name="connsiteX7" fmla="*/ 1521097 w 5225868"/>
                  <a:gd name="connsiteY7" fmla="*/ 1346926 h 1457597"/>
                  <a:gd name="connsiteX8" fmla="*/ 2068648 w 5225868"/>
                  <a:gd name="connsiteY8" fmla="*/ 1354183 h 1457597"/>
                  <a:gd name="connsiteX9" fmla="*/ 2076268 w 5225868"/>
                  <a:gd name="connsiteY9" fmla="*/ 905329 h 1457597"/>
                  <a:gd name="connsiteX10" fmla="*/ 2394857 w 5225868"/>
                  <a:gd name="connsiteY10" fmla="*/ 914400 h 1457597"/>
                  <a:gd name="connsiteX11" fmla="*/ 2394857 w 5225868"/>
                  <a:gd name="connsiteY11" fmla="*/ 406400 h 1457597"/>
                  <a:gd name="connsiteX12" fmla="*/ 2728686 w 5225868"/>
                  <a:gd name="connsiteY12" fmla="*/ 420915 h 1457597"/>
                  <a:gd name="connsiteX13" fmla="*/ 2815771 w 5225868"/>
                  <a:gd name="connsiteY13" fmla="*/ 290286 h 1457597"/>
                  <a:gd name="connsiteX14" fmla="*/ 2888343 w 5225868"/>
                  <a:gd name="connsiteY14" fmla="*/ 377372 h 1457597"/>
                  <a:gd name="connsiteX15" fmla="*/ 2917371 w 5225868"/>
                  <a:gd name="connsiteY15" fmla="*/ 319315 h 1457597"/>
                  <a:gd name="connsiteX16" fmla="*/ 3004457 w 5225868"/>
                  <a:gd name="connsiteY16" fmla="*/ 420915 h 1457597"/>
                  <a:gd name="connsiteX17" fmla="*/ 2997563 w 5225868"/>
                  <a:gd name="connsiteY17" fmla="*/ 580572 h 1457597"/>
                  <a:gd name="connsiteX18" fmla="*/ 3309257 w 5225868"/>
                  <a:gd name="connsiteY18" fmla="*/ 580572 h 1457597"/>
                  <a:gd name="connsiteX19" fmla="*/ 3309257 w 5225868"/>
                  <a:gd name="connsiteY19" fmla="*/ 1059543 h 1457597"/>
                  <a:gd name="connsiteX20" fmla="*/ 3511006 w 5225868"/>
                  <a:gd name="connsiteY20" fmla="*/ 1059543 h 1457597"/>
                  <a:gd name="connsiteX21" fmla="*/ 3520803 w 5225868"/>
                  <a:gd name="connsiteY21" fmla="*/ 304800 h 1457597"/>
                  <a:gd name="connsiteX22" fmla="*/ 3760651 w 5225868"/>
                  <a:gd name="connsiteY22" fmla="*/ 319315 h 1457597"/>
                  <a:gd name="connsiteX23" fmla="*/ 3768271 w 5225868"/>
                  <a:gd name="connsiteY23" fmla="*/ 130629 h 1457597"/>
                  <a:gd name="connsiteX24" fmla="*/ 4034246 w 5225868"/>
                  <a:gd name="connsiteY24" fmla="*/ 145143 h 1457597"/>
                  <a:gd name="connsiteX25" fmla="*/ 4035697 w 5225868"/>
                  <a:gd name="connsiteY25" fmla="*/ 0 h 1457597"/>
                  <a:gd name="connsiteX26" fmla="*/ 4782094 w 5225868"/>
                  <a:gd name="connsiteY26" fmla="*/ 726 h 1457597"/>
                  <a:gd name="connsiteX27" fmla="*/ 4789714 w 5225868"/>
                  <a:gd name="connsiteY27" fmla="*/ 753292 h 1457597"/>
                  <a:gd name="connsiteX28" fmla="*/ 5225868 w 5225868"/>
                  <a:gd name="connsiteY28" fmla="*/ 747123 h 1457597"/>
                  <a:gd name="connsiteX29" fmla="*/ 5225868 w 5225868"/>
                  <a:gd name="connsiteY29" fmla="*/ 1457597 h 1457597"/>
                  <a:gd name="connsiteX0" fmla="*/ 0 w 5401128"/>
                  <a:gd name="connsiteY0" fmla="*/ 718095 h 1457597"/>
                  <a:gd name="connsiteX1" fmla="*/ 515983 w 5401128"/>
                  <a:gd name="connsiteY1" fmla="*/ 731883 h 1457597"/>
                  <a:gd name="connsiteX2" fmla="*/ 509088 w 5401128"/>
                  <a:gd name="connsiteY2" fmla="*/ 856343 h 1457597"/>
                  <a:gd name="connsiteX3" fmla="*/ 1270000 w 5401128"/>
                  <a:gd name="connsiteY3" fmla="*/ 848723 h 1457597"/>
                  <a:gd name="connsiteX4" fmla="*/ 1278346 w 5401128"/>
                  <a:gd name="connsiteY4" fmla="*/ 740229 h 1457597"/>
                  <a:gd name="connsiteX5" fmla="*/ 1467031 w 5401128"/>
                  <a:gd name="connsiteY5" fmla="*/ 740229 h 1457597"/>
                  <a:gd name="connsiteX6" fmla="*/ 1467031 w 5401128"/>
                  <a:gd name="connsiteY6" fmla="*/ 1217749 h 1457597"/>
                  <a:gd name="connsiteX7" fmla="*/ 1696357 w 5401128"/>
                  <a:gd name="connsiteY7" fmla="*/ 1346926 h 1457597"/>
                  <a:gd name="connsiteX8" fmla="*/ 2243908 w 5401128"/>
                  <a:gd name="connsiteY8" fmla="*/ 1354183 h 1457597"/>
                  <a:gd name="connsiteX9" fmla="*/ 2251528 w 5401128"/>
                  <a:gd name="connsiteY9" fmla="*/ 905329 h 1457597"/>
                  <a:gd name="connsiteX10" fmla="*/ 2570117 w 5401128"/>
                  <a:gd name="connsiteY10" fmla="*/ 914400 h 1457597"/>
                  <a:gd name="connsiteX11" fmla="*/ 2570117 w 5401128"/>
                  <a:gd name="connsiteY11" fmla="*/ 406400 h 1457597"/>
                  <a:gd name="connsiteX12" fmla="*/ 2903946 w 5401128"/>
                  <a:gd name="connsiteY12" fmla="*/ 420915 h 1457597"/>
                  <a:gd name="connsiteX13" fmla="*/ 2991031 w 5401128"/>
                  <a:gd name="connsiteY13" fmla="*/ 290286 h 1457597"/>
                  <a:gd name="connsiteX14" fmla="*/ 3063603 w 5401128"/>
                  <a:gd name="connsiteY14" fmla="*/ 377372 h 1457597"/>
                  <a:gd name="connsiteX15" fmla="*/ 3092631 w 5401128"/>
                  <a:gd name="connsiteY15" fmla="*/ 319315 h 1457597"/>
                  <a:gd name="connsiteX16" fmla="*/ 3179717 w 5401128"/>
                  <a:gd name="connsiteY16" fmla="*/ 420915 h 1457597"/>
                  <a:gd name="connsiteX17" fmla="*/ 3172823 w 5401128"/>
                  <a:gd name="connsiteY17" fmla="*/ 580572 h 1457597"/>
                  <a:gd name="connsiteX18" fmla="*/ 3484517 w 5401128"/>
                  <a:gd name="connsiteY18" fmla="*/ 580572 h 1457597"/>
                  <a:gd name="connsiteX19" fmla="*/ 3484517 w 5401128"/>
                  <a:gd name="connsiteY19" fmla="*/ 1059543 h 1457597"/>
                  <a:gd name="connsiteX20" fmla="*/ 3686266 w 5401128"/>
                  <a:gd name="connsiteY20" fmla="*/ 1059543 h 1457597"/>
                  <a:gd name="connsiteX21" fmla="*/ 3696063 w 5401128"/>
                  <a:gd name="connsiteY21" fmla="*/ 304800 h 1457597"/>
                  <a:gd name="connsiteX22" fmla="*/ 3935911 w 5401128"/>
                  <a:gd name="connsiteY22" fmla="*/ 319315 h 1457597"/>
                  <a:gd name="connsiteX23" fmla="*/ 3943531 w 5401128"/>
                  <a:gd name="connsiteY23" fmla="*/ 130629 h 1457597"/>
                  <a:gd name="connsiteX24" fmla="*/ 4209506 w 5401128"/>
                  <a:gd name="connsiteY24" fmla="*/ 145143 h 1457597"/>
                  <a:gd name="connsiteX25" fmla="*/ 4210957 w 5401128"/>
                  <a:gd name="connsiteY25" fmla="*/ 0 h 1457597"/>
                  <a:gd name="connsiteX26" fmla="*/ 4957354 w 5401128"/>
                  <a:gd name="connsiteY26" fmla="*/ 726 h 1457597"/>
                  <a:gd name="connsiteX27" fmla="*/ 4964974 w 5401128"/>
                  <a:gd name="connsiteY27" fmla="*/ 753292 h 1457597"/>
                  <a:gd name="connsiteX28" fmla="*/ 5401128 w 5401128"/>
                  <a:gd name="connsiteY28" fmla="*/ 747123 h 1457597"/>
                  <a:gd name="connsiteX29" fmla="*/ 5401128 w 5401128"/>
                  <a:gd name="connsiteY29" fmla="*/ 1457597 h 1457597"/>
                  <a:gd name="connsiteX0" fmla="*/ 0 w 5401128"/>
                  <a:gd name="connsiteY0" fmla="*/ 718095 h 1457597"/>
                  <a:gd name="connsiteX1" fmla="*/ 157117 w 5401128"/>
                  <a:gd name="connsiteY1" fmla="*/ 729706 h 1457597"/>
                  <a:gd name="connsiteX2" fmla="*/ 515983 w 5401128"/>
                  <a:gd name="connsiteY2" fmla="*/ 731883 h 1457597"/>
                  <a:gd name="connsiteX3" fmla="*/ 509088 w 5401128"/>
                  <a:gd name="connsiteY3" fmla="*/ 856343 h 1457597"/>
                  <a:gd name="connsiteX4" fmla="*/ 1270000 w 5401128"/>
                  <a:gd name="connsiteY4" fmla="*/ 848723 h 1457597"/>
                  <a:gd name="connsiteX5" fmla="*/ 1278346 w 5401128"/>
                  <a:gd name="connsiteY5" fmla="*/ 740229 h 1457597"/>
                  <a:gd name="connsiteX6" fmla="*/ 1467031 w 5401128"/>
                  <a:gd name="connsiteY6" fmla="*/ 740229 h 1457597"/>
                  <a:gd name="connsiteX7" fmla="*/ 1467031 w 5401128"/>
                  <a:gd name="connsiteY7" fmla="*/ 1217749 h 1457597"/>
                  <a:gd name="connsiteX8" fmla="*/ 1696357 w 5401128"/>
                  <a:gd name="connsiteY8" fmla="*/ 1346926 h 1457597"/>
                  <a:gd name="connsiteX9" fmla="*/ 2243908 w 5401128"/>
                  <a:gd name="connsiteY9" fmla="*/ 1354183 h 1457597"/>
                  <a:gd name="connsiteX10" fmla="*/ 2251528 w 5401128"/>
                  <a:gd name="connsiteY10" fmla="*/ 905329 h 1457597"/>
                  <a:gd name="connsiteX11" fmla="*/ 2570117 w 5401128"/>
                  <a:gd name="connsiteY11" fmla="*/ 914400 h 1457597"/>
                  <a:gd name="connsiteX12" fmla="*/ 2570117 w 5401128"/>
                  <a:gd name="connsiteY12" fmla="*/ 406400 h 1457597"/>
                  <a:gd name="connsiteX13" fmla="*/ 2903946 w 5401128"/>
                  <a:gd name="connsiteY13" fmla="*/ 420915 h 1457597"/>
                  <a:gd name="connsiteX14" fmla="*/ 2991031 w 5401128"/>
                  <a:gd name="connsiteY14" fmla="*/ 290286 h 1457597"/>
                  <a:gd name="connsiteX15" fmla="*/ 3063603 w 5401128"/>
                  <a:gd name="connsiteY15" fmla="*/ 377372 h 1457597"/>
                  <a:gd name="connsiteX16" fmla="*/ 3092631 w 5401128"/>
                  <a:gd name="connsiteY16" fmla="*/ 319315 h 1457597"/>
                  <a:gd name="connsiteX17" fmla="*/ 3179717 w 5401128"/>
                  <a:gd name="connsiteY17" fmla="*/ 420915 h 1457597"/>
                  <a:gd name="connsiteX18" fmla="*/ 3172823 w 5401128"/>
                  <a:gd name="connsiteY18" fmla="*/ 580572 h 1457597"/>
                  <a:gd name="connsiteX19" fmla="*/ 3484517 w 5401128"/>
                  <a:gd name="connsiteY19" fmla="*/ 580572 h 1457597"/>
                  <a:gd name="connsiteX20" fmla="*/ 3484517 w 5401128"/>
                  <a:gd name="connsiteY20" fmla="*/ 1059543 h 1457597"/>
                  <a:gd name="connsiteX21" fmla="*/ 3686266 w 5401128"/>
                  <a:gd name="connsiteY21" fmla="*/ 1059543 h 1457597"/>
                  <a:gd name="connsiteX22" fmla="*/ 3696063 w 5401128"/>
                  <a:gd name="connsiteY22" fmla="*/ 304800 h 1457597"/>
                  <a:gd name="connsiteX23" fmla="*/ 3935911 w 5401128"/>
                  <a:gd name="connsiteY23" fmla="*/ 319315 h 1457597"/>
                  <a:gd name="connsiteX24" fmla="*/ 3943531 w 5401128"/>
                  <a:gd name="connsiteY24" fmla="*/ 130629 h 1457597"/>
                  <a:gd name="connsiteX25" fmla="*/ 4209506 w 5401128"/>
                  <a:gd name="connsiteY25" fmla="*/ 145143 h 1457597"/>
                  <a:gd name="connsiteX26" fmla="*/ 4210957 w 5401128"/>
                  <a:gd name="connsiteY26" fmla="*/ 0 h 1457597"/>
                  <a:gd name="connsiteX27" fmla="*/ 4957354 w 5401128"/>
                  <a:gd name="connsiteY27" fmla="*/ 726 h 1457597"/>
                  <a:gd name="connsiteX28" fmla="*/ 4964974 w 5401128"/>
                  <a:gd name="connsiteY28" fmla="*/ 753292 h 1457597"/>
                  <a:gd name="connsiteX29" fmla="*/ 5401128 w 5401128"/>
                  <a:gd name="connsiteY29" fmla="*/ 747123 h 1457597"/>
                  <a:gd name="connsiteX30" fmla="*/ 5401128 w 5401128"/>
                  <a:gd name="connsiteY30" fmla="*/ 1457597 h 1457597"/>
                  <a:gd name="connsiteX0" fmla="*/ 0 w 5332548"/>
                  <a:gd name="connsiteY0" fmla="*/ 862875 h 1457597"/>
                  <a:gd name="connsiteX1" fmla="*/ 88537 w 5332548"/>
                  <a:gd name="connsiteY1" fmla="*/ 729706 h 1457597"/>
                  <a:gd name="connsiteX2" fmla="*/ 447403 w 5332548"/>
                  <a:gd name="connsiteY2" fmla="*/ 731883 h 1457597"/>
                  <a:gd name="connsiteX3" fmla="*/ 440508 w 5332548"/>
                  <a:gd name="connsiteY3" fmla="*/ 856343 h 1457597"/>
                  <a:gd name="connsiteX4" fmla="*/ 1201420 w 5332548"/>
                  <a:gd name="connsiteY4" fmla="*/ 848723 h 1457597"/>
                  <a:gd name="connsiteX5" fmla="*/ 1209766 w 5332548"/>
                  <a:gd name="connsiteY5" fmla="*/ 740229 h 1457597"/>
                  <a:gd name="connsiteX6" fmla="*/ 1398451 w 5332548"/>
                  <a:gd name="connsiteY6" fmla="*/ 740229 h 1457597"/>
                  <a:gd name="connsiteX7" fmla="*/ 1398451 w 5332548"/>
                  <a:gd name="connsiteY7" fmla="*/ 1217749 h 1457597"/>
                  <a:gd name="connsiteX8" fmla="*/ 1627777 w 5332548"/>
                  <a:gd name="connsiteY8" fmla="*/ 1346926 h 1457597"/>
                  <a:gd name="connsiteX9" fmla="*/ 2175328 w 5332548"/>
                  <a:gd name="connsiteY9" fmla="*/ 1354183 h 1457597"/>
                  <a:gd name="connsiteX10" fmla="*/ 2182948 w 5332548"/>
                  <a:gd name="connsiteY10" fmla="*/ 905329 h 1457597"/>
                  <a:gd name="connsiteX11" fmla="*/ 2501537 w 5332548"/>
                  <a:gd name="connsiteY11" fmla="*/ 914400 h 1457597"/>
                  <a:gd name="connsiteX12" fmla="*/ 2501537 w 5332548"/>
                  <a:gd name="connsiteY12" fmla="*/ 406400 h 1457597"/>
                  <a:gd name="connsiteX13" fmla="*/ 2835366 w 5332548"/>
                  <a:gd name="connsiteY13" fmla="*/ 420915 h 1457597"/>
                  <a:gd name="connsiteX14" fmla="*/ 2922451 w 5332548"/>
                  <a:gd name="connsiteY14" fmla="*/ 290286 h 1457597"/>
                  <a:gd name="connsiteX15" fmla="*/ 2995023 w 5332548"/>
                  <a:gd name="connsiteY15" fmla="*/ 377372 h 1457597"/>
                  <a:gd name="connsiteX16" fmla="*/ 3024051 w 5332548"/>
                  <a:gd name="connsiteY16" fmla="*/ 319315 h 1457597"/>
                  <a:gd name="connsiteX17" fmla="*/ 3111137 w 5332548"/>
                  <a:gd name="connsiteY17" fmla="*/ 420915 h 1457597"/>
                  <a:gd name="connsiteX18" fmla="*/ 3104243 w 5332548"/>
                  <a:gd name="connsiteY18" fmla="*/ 580572 h 1457597"/>
                  <a:gd name="connsiteX19" fmla="*/ 3415937 w 5332548"/>
                  <a:gd name="connsiteY19" fmla="*/ 580572 h 1457597"/>
                  <a:gd name="connsiteX20" fmla="*/ 3415937 w 5332548"/>
                  <a:gd name="connsiteY20" fmla="*/ 1059543 h 1457597"/>
                  <a:gd name="connsiteX21" fmla="*/ 3617686 w 5332548"/>
                  <a:gd name="connsiteY21" fmla="*/ 1059543 h 1457597"/>
                  <a:gd name="connsiteX22" fmla="*/ 3627483 w 5332548"/>
                  <a:gd name="connsiteY22" fmla="*/ 304800 h 1457597"/>
                  <a:gd name="connsiteX23" fmla="*/ 3867331 w 5332548"/>
                  <a:gd name="connsiteY23" fmla="*/ 319315 h 1457597"/>
                  <a:gd name="connsiteX24" fmla="*/ 3874951 w 5332548"/>
                  <a:gd name="connsiteY24" fmla="*/ 130629 h 1457597"/>
                  <a:gd name="connsiteX25" fmla="*/ 4140926 w 5332548"/>
                  <a:gd name="connsiteY25" fmla="*/ 145143 h 1457597"/>
                  <a:gd name="connsiteX26" fmla="*/ 4142377 w 5332548"/>
                  <a:gd name="connsiteY26" fmla="*/ 0 h 1457597"/>
                  <a:gd name="connsiteX27" fmla="*/ 4888774 w 5332548"/>
                  <a:gd name="connsiteY27" fmla="*/ 726 h 1457597"/>
                  <a:gd name="connsiteX28" fmla="*/ 4896394 w 5332548"/>
                  <a:gd name="connsiteY28" fmla="*/ 753292 h 1457597"/>
                  <a:gd name="connsiteX29" fmla="*/ 5332548 w 5332548"/>
                  <a:gd name="connsiteY29" fmla="*/ 747123 h 1457597"/>
                  <a:gd name="connsiteX30" fmla="*/ 5332548 w 5332548"/>
                  <a:gd name="connsiteY30" fmla="*/ 1457597 h 1457597"/>
                  <a:gd name="connsiteX0" fmla="*/ 0 w 5279208"/>
                  <a:gd name="connsiteY0" fmla="*/ 916215 h 1457597"/>
                  <a:gd name="connsiteX1" fmla="*/ 35197 w 5279208"/>
                  <a:gd name="connsiteY1" fmla="*/ 729706 h 1457597"/>
                  <a:gd name="connsiteX2" fmla="*/ 394063 w 5279208"/>
                  <a:gd name="connsiteY2" fmla="*/ 731883 h 1457597"/>
                  <a:gd name="connsiteX3" fmla="*/ 387168 w 5279208"/>
                  <a:gd name="connsiteY3" fmla="*/ 856343 h 1457597"/>
                  <a:gd name="connsiteX4" fmla="*/ 1148080 w 5279208"/>
                  <a:gd name="connsiteY4" fmla="*/ 848723 h 1457597"/>
                  <a:gd name="connsiteX5" fmla="*/ 1156426 w 5279208"/>
                  <a:gd name="connsiteY5" fmla="*/ 740229 h 1457597"/>
                  <a:gd name="connsiteX6" fmla="*/ 1345111 w 5279208"/>
                  <a:gd name="connsiteY6" fmla="*/ 740229 h 1457597"/>
                  <a:gd name="connsiteX7" fmla="*/ 1345111 w 5279208"/>
                  <a:gd name="connsiteY7" fmla="*/ 1217749 h 1457597"/>
                  <a:gd name="connsiteX8" fmla="*/ 1574437 w 5279208"/>
                  <a:gd name="connsiteY8" fmla="*/ 1346926 h 1457597"/>
                  <a:gd name="connsiteX9" fmla="*/ 2121988 w 5279208"/>
                  <a:gd name="connsiteY9" fmla="*/ 1354183 h 1457597"/>
                  <a:gd name="connsiteX10" fmla="*/ 2129608 w 5279208"/>
                  <a:gd name="connsiteY10" fmla="*/ 905329 h 1457597"/>
                  <a:gd name="connsiteX11" fmla="*/ 2448197 w 5279208"/>
                  <a:gd name="connsiteY11" fmla="*/ 914400 h 1457597"/>
                  <a:gd name="connsiteX12" fmla="*/ 2448197 w 5279208"/>
                  <a:gd name="connsiteY12" fmla="*/ 406400 h 1457597"/>
                  <a:gd name="connsiteX13" fmla="*/ 2782026 w 5279208"/>
                  <a:gd name="connsiteY13" fmla="*/ 420915 h 1457597"/>
                  <a:gd name="connsiteX14" fmla="*/ 2869111 w 5279208"/>
                  <a:gd name="connsiteY14" fmla="*/ 290286 h 1457597"/>
                  <a:gd name="connsiteX15" fmla="*/ 2941683 w 5279208"/>
                  <a:gd name="connsiteY15" fmla="*/ 377372 h 1457597"/>
                  <a:gd name="connsiteX16" fmla="*/ 2970711 w 5279208"/>
                  <a:gd name="connsiteY16" fmla="*/ 319315 h 1457597"/>
                  <a:gd name="connsiteX17" fmla="*/ 3057797 w 5279208"/>
                  <a:gd name="connsiteY17" fmla="*/ 420915 h 1457597"/>
                  <a:gd name="connsiteX18" fmla="*/ 3050903 w 5279208"/>
                  <a:gd name="connsiteY18" fmla="*/ 580572 h 1457597"/>
                  <a:gd name="connsiteX19" fmla="*/ 3362597 w 5279208"/>
                  <a:gd name="connsiteY19" fmla="*/ 580572 h 1457597"/>
                  <a:gd name="connsiteX20" fmla="*/ 3362597 w 5279208"/>
                  <a:gd name="connsiteY20" fmla="*/ 1059543 h 1457597"/>
                  <a:gd name="connsiteX21" fmla="*/ 3564346 w 5279208"/>
                  <a:gd name="connsiteY21" fmla="*/ 1059543 h 1457597"/>
                  <a:gd name="connsiteX22" fmla="*/ 3574143 w 5279208"/>
                  <a:gd name="connsiteY22" fmla="*/ 304800 h 1457597"/>
                  <a:gd name="connsiteX23" fmla="*/ 3813991 w 5279208"/>
                  <a:gd name="connsiteY23" fmla="*/ 319315 h 1457597"/>
                  <a:gd name="connsiteX24" fmla="*/ 3821611 w 5279208"/>
                  <a:gd name="connsiteY24" fmla="*/ 130629 h 1457597"/>
                  <a:gd name="connsiteX25" fmla="*/ 4087586 w 5279208"/>
                  <a:gd name="connsiteY25" fmla="*/ 145143 h 1457597"/>
                  <a:gd name="connsiteX26" fmla="*/ 4089037 w 5279208"/>
                  <a:gd name="connsiteY26" fmla="*/ 0 h 1457597"/>
                  <a:gd name="connsiteX27" fmla="*/ 4835434 w 5279208"/>
                  <a:gd name="connsiteY27" fmla="*/ 726 h 1457597"/>
                  <a:gd name="connsiteX28" fmla="*/ 4843054 w 5279208"/>
                  <a:gd name="connsiteY28" fmla="*/ 753292 h 1457597"/>
                  <a:gd name="connsiteX29" fmla="*/ 5279208 w 5279208"/>
                  <a:gd name="connsiteY29" fmla="*/ 747123 h 1457597"/>
                  <a:gd name="connsiteX30" fmla="*/ 5279208 w 5279208"/>
                  <a:gd name="connsiteY30" fmla="*/ 1457597 h 1457597"/>
                  <a:gd name="connsiteX0" fmla="*/ 0 w 5279208"/>
                  <a:gd name="connsiteY0" fmla="*/ 916215 h 1457597"/>
                  <a:gd name="connsiteX1" fmla="*/ 35197 w 5279208"/>
                  <a:gd name="connsiteY1" fmla="*/ 729706 h 1457597"/>
                  <a:gd name="connsiteX2" fmla="*/ 394063 w 5279208"/>
                  <a:gd name="connsiteY2" fmla="*/ 731883 h 1457597"/>
                  <a:gd name="connsiteX3" fmla="*/ 387168 w 5279208"/>
                  <a:gd name="connsiteY3" fmla="*/ 856343 h 1457597"/>
                  <a:gd name="connsiteX4" fmla="*/ 1148080 w 5279208"/>
                  <a:gd name="connsiteY4" fmla="*/ 848723 h 1457597"/>
                  <a:gd name="connsiteX5" fmla="*/ 1156426 w 5279208"/>
                  <a:gd name="connsiteY5" fmla="*/ 740229 h 1457597"/>
                  <a:gd name="connsiteX6" fmla="*/ 1345111 w 5279208"/>
                  <a:gd name="connsiteY6" fmla="*/ 740229 h 1457597"/>
                  <a:gd name="connsiteX7" fmla="*/ 1345111 w 5279208"/>
                  <a:gd name="connsiteY7" fmla="*/ 1217749 h 1457597"/>
                  <a:gd name="connsiteX8" fmla="*/ 1574437 w 5279208"/>
                  <a:gd name="connsiteY8" fmla="*/ 1346926 h 1457597"/>
                  <a:gd name="connsiteX9" fmla="*/ 2121988 w 5279208"/>
                  <a:gd name="connsiteY9" fmla="*/ 1354183 h 1457597"/>
                  <a:gd name="connsiteX10" fmla="*/ 2129608 w 5279208"/>
                  <a:gd name="connsiteY10" fmla="*/ 905329 h 1457597"/>
                  <a:gd name="connsiteX11" fmla="*/ 2448197 w 5279208"/>
                  <a:gd name="connsiteY11" fmla="*/ 914400 h 1457597"/>
                  <a:gd name="connsiteX12" fmla="*/ 2448197 w 5279208"/>
                  <a:gd name="connsiteY12" fmla="*/ 406400 h 1457597"/>
                  <a:gd name="connsiteX13" fmla="*/ 2782026 w 5279208"/>
                  <a:gd name="connsiteY13" fmla="*/ 420915 h 1457597"/>
                  <a:gd name="connsiteX14" fmla="*/ 2869111 w 5279208"/>
                  <a:gd name="connsiteY14" fmla="*/ 290286 h 1457597"/>
                  <a:gd name="connsiteX15" fmla="*/ 2941683 w 5279208"/>
                  <a:gd name="connsiteY15" fmla="*/ 377372 h 1457597"/>
                  <a:gd name="connsiteX16" fmla="*/ 2970711 w 5279208"/>
                  <a:gd name="connsiteY16" fmla="*/ 319315 h 1457597"/>
                  <a:gd name="connsiteX17" fmla="*/ 3057797 w 5279208"/>
                  <a:gd name="connsiteY17" fmla="*/ 420915 h 1457597"/>
                  <a:gd name="connsiteX18" fmla="*/ 3050903 w 5279208"/>
                  <a:gd name="connsiteY18" fmla="*/ 580572 h 1457597"/>
                  <a:gd name="connsiteX19" fmla="*/ 3362597 w 5279208"/>
                  <a:gd name="connsiteY19" fmla="*/ 580572 h 1457597"/>
                  <a:gd name="connsiteX20" fmla="*/ 3362597 w 5279208"/>
                  <a:gd name="connsiteY20" fmla="*/ 1059543 h 1457597"/>
                  <a:gd name="connsiteX21" fmla="*/ 3564346 w 5279208"/>
                  <a:gd name="connsiteY21" fmla="*/ 1059543 h 1457597"/>
                  <a:gd name="connsiteX22" fmla="*/ 3574143 w 5279208"/>
                  <a:gd name="connsiteY22" fmla="*/ 304800 h 1457597"/>
                  <a:gd name="connsiteX23" fmla="*/ 3813991 w 5279208"/>
                  <a:gd name="connsiteY23" fmla="*/ 319315 h 1457597"/>
                  <a:gd name="connsiteX24" fmla="*/ 3821611 w 5279208"/>
                  <a:gd name="connsiteY24" fmla="*/ 130629 h 1457597"/>
                  <a:gd name="connsiteX25" fmla="*/ 4087586 w 5279208"/>
                  <a:gd name="connsiteY25" fmla="*/ 145143 h 1457597"/>
                  <a:gd name="connsiteX26" fmla="*/ 4089037 w 5279208"/>
                  <a:gd name="connsiteY26" fmla="*/ 0 h 1457597"/>
                  <a:gd name="connsiteX27" fmla="*/ 4835434 w 5279208"/>
                  <a:gd name="connsiteY27" fmla="*/ 726 h 1457597"/>
                  <a:gd name="connsiteX28" fmla="*/ 4843054 w 5279208"/>
                  <a:gd name="connsiteY28" fmla="*/ 753292 h 1457597"/>
                  <a:gd name="connsiteX29" fmla="*/ 5279208 w 5279208"/>
                  <a:gd name="connsiteY29" fmla="*/ 747123 h 1457597"/>
                  <a:gd name="connsiteX30" fmla="*/ 5279208 w 5279208"/>
                  <a:gd name="connsiteY30" fmla="*/ 1457597 h 1457597"/>
                  <a:gd name="connsiteX0" fmla="*/ 2903 w 5244011"/>
                  <a:gd name="connsiteY0" fmla="*/ 1083855 h 1457597"/>
                  <a:gd name="connsiteX1" fmla="*/ 0 w 5244011"/>
                  <a:gd name="connsiteY1" fmla="*/ 729706 h 1457597"/>
                  <a:gd name="connsiteX2" fmla="*/ 358866 w 5244011"/>
                  <a:gd name="connsiteY2" fmla="*/ 731883 h 1457597"/>
                  <a:gd name="connsiteX3" fmla="*/ 351971 w 5244011"/>
                  <a:gd name="connsiteY3" fmla="*/ 856343 h 1457597"/>
                  <a:gd name="connsiteX4" fmla="*/ 1112883 w 5244011"/>
                  <a:gd name="connsiteY4" fmla="*/ 848723 h 1457597"/>
                  <a:gd name="connsiteX5" fmla="*/ 1121229 w 5244011"/>
                  <a:gd name="connsiteY5" fmla="*/ 740229 h 1457597"/>
                  <a:gd name="connsiteX6" fmla="*/ 1309914 w 5244011"/>
                  <a:gd name="connsiteY6" fmla="*/ 740229 h 1457597"/>
                  <a:gd name="connsiteX7" fmla="*/ 1309914 w 5244011"/>
                  <a:gd name="connsiteY7" fmla="*/ 1217749 h 1457597"/>
                  <a:gd name="connsiteX8" fmla="*/ 1539240 w 5244011"/>
                  <a:gd name="connsiteY8" fmla="*/ 1346926 h 1457597"/>
                  <a:gd name="connsiteX9" fmla="*/ 2086791 w 5244011"/>
                  <a:gd name="connsiteY9" fmla="*/ 1354183 h 1457597"/>
                  <a:gd name="connsiteX10" fmla="*/ 2094411 w 5244011"/>
                  <a:gd name="connsiteY10" fmla="*/ 905329 h 1457597"/>
                  <a:gd name="connsiteX11" fmla="*/ 2413000 w 5244011"/>
                  <a:gd name="connsiteY11" fmla="*/ 914400 h 1457597"/>
                  <a:gd name="connsiteX12" fmla="*/ 2413000 w 5244011"/>
                  <a:gd name="connsiteY12" fmla="*/ 406400 h 1457597"/>
                  <a:gd name="connsiteX13" fmla="*/ 2746829 w 5244011"/>
                  <a:gd name="connsiteY13" fmla="*/ 420915 h 1457597"/>
                  <a:gd name="connsiteX14" fmla="*/ 2833914 w 5244011"/>
                  <a:gd name="connsiteY14" fmla="*/ 290286 h 1457597"/>
                  <a:gd name="connsiteX15" fmla="*/ 2906486 w 5244011"/>
                  <a:gd name="connsiteY15" fmla="*/ 377372 h 1457597"/>
                  <a:gd name="connsiteX16" fmla="*/ 2935514 w 5244011"/>
                  <a:gd name="connsiteY16" fmla="*/ 319315 h 1457597"/>
                  <a:gd name="connsiteX17" fmla="*/ 3022600 w 5244011"/>
                  <a:gd name="connsiteY17" fmla="*/ 420915 h 1457597"/>
                  <a:gd name="connsiteX18" fmla="*/ 3015706 w 5244011"/>
                  <a:gd name="connsiteY18" fmla="*/ 580572 h 1457597"/>
                  <a:gd name="connsiteX19" fmla="*/ 3327400 w 5244011"/>
                  <a:gd name="connsiteY19" fmla="*/ 580572 h 1457597"/>
                  <a:gd name="connsiteX20" fmla="*/ 3327400 w 5244011"/>
                  <a:gd name="connsiteY20" fmla="*/ 1059543 h 1457597"/>
                  <a:gd name="connsiteX21" fmla="*/ 3529149 w 5244011"/>
                  <a:gd name="connsiteY21" fmla="*/ 1059543 h 1457597"/>
                  <a:gd name="connsiteX22" fmla="*/ 3538946 w 5244011"/>
                  <a:gd name="connsiteY22" fmla="*/ 304800 h 1457597"/>
                  <a:gd name="connsiteX23" fmla="*/ 3778794 w 5244011"/>
                  <a:gd name="connsiteY23" fmla="*/ 319315 h 1457597"/>
                  <a:gd name="connsiteX24" fmla="*/ 3786414 w 5244011"/>
                  <a:gd name="connsiteY24" fmla="*/ 130629 h 1457597"/>
                  <a:gd name="connsiteX25" fmla="*/ 4052389 w 5244011"/>
                  <a:gd name="connsiteY25" fmla="*/ 145143 h 1457597"/>
                  <a:gd name="connsiteX26" fmla="*/ 4053840 w 5244011"/>
                  <a:gd name="connsiteY26" fmla="*/ 0 h 1457597"/>
                  <a:gd name="connsiteX27" fmla="*/ 4800237 w 5244011"/>
                  <a:gd name="connsiteY27" fmla="*/ 726 h 1457597"/>
                  <a:gd name="connsiteX28" fmla="*/ 4807857 w 5244011"/>
                  <a:gd name="connsiteY28" fmla="*/ 753292 h 1457597"/>
                  <a:gd name="connsiteX29" fmla="*/ 5244011 w 5244011"/>
                  <a:gd name="connsiteY29" fmla="*/ 747123 h 1457597"/>
                  <a:gd name="connsiteX30" fmla="*/ 5244011 w 5244011"/>
                  <a:gd name="connsiteY30" fmla="*/ 1457597 h 1457597"/>
                  <a:gd name="connsiteX0" fmla="*/ 41003 w 5282111"/>
                  <a:gd name="connsiteY0" fmla="*/ 1083855 h 1457597"/>
                  <a:gd name="connsiteX1" fmla="*/ 0 w 5282111"/>
                  <a:gd name="connsiteY1" fmla="*/ 729706 h 1457597"/>
                  <a:gd name="connsiteX2" fmla="*/ 396966 w 5282111"/>
                  <a:gd name="connsiteY2" fmla="*/ 731883 h 1457597"/>
                  <a:gd name="connsiteX3" fmla="*/ 390071 w 5282111"/>
                  <a:gd name="connsiteY3" fmla="*/ 856343 h 1457597"/>
                  <a:gd name="connsiteX4" fmla="*/ 1150983 w 5282111"/>
                  <a:gd name="connsiteY4" fmla="*/ 848723 h 1457597"/>
                  <a:gd name="connsiteX5" fmla="*/ 1159329 w 5282111"/>
                  <a:gd name="connsiteY5" fmla="*/ 740229 h 1457597"/>
                  <a:gd name="connsiteX6" fmla="*/ 1348014 w 5282111"/>
                  <a:gd name="connsiteY6" fmla="*/ 740229 h 1457597"/>
                  <a:gd name="connsiteX7" fmla="*/ 1348014 w 5282111"/>
                  <a:gd name="connsiteY7" fmla="*/ 1217749 h 1457597"/>
                  <a:gd name="connsiteX8" fmla="*/ 1577340 w 5282111"/>
                  <a:gd name="connsiteY8" fmla="*/ 1346926 h 1457597"/>
                  <a:gd name="connsiteX9" fmla="*/ 2124891 w 5282111"/>
                  <a:gd name="connsiteY9" fmla="*/ 1354183 h 1457597"/>
                  <a:gd name="connsiteX10" fmla="*/ 2132511 w 5282111"/>
                  <a:gd name="connsiteY10" fmla="*/ 905329 h 1457597"/>
                  <a:gd name="connsiteX11" fmla="*/ 2451100 w 5282111"/>
                  <a:gd name="connsiteY11" fmla="*/ 914400 h 1457597"/>
                  <a:gd name="connsiteX12" fmla="*/ 2451100 w 5282111"/>
                  <a:gd name="connsiteY12" fmla="*/ 406400 h 1457597"/>
                  <a:gd name="connsiteX13" fmla="*/ 2784929 w 5282111"/>
                  <a:gd name="connsiteY13" fmla="*/ 420915 h 1457597"/>
                  <a:gd name="connsiteX14" fmla="*/ 2872014 w 5282111"/>
                  <a:gd name="connsiteY14" fmla="*/ 290286 h 1457597"/>
                  <a:gd name="connsiteX15" fmla="*/ 2944586 w 5282111"/>
                  <a:gd name="connsiteY15" fmla="*/ 377372 h 1457597"/>
                  <a:gd name="connsiteX16" fmla="*/ 2973614 w 5282111"/>
                  <a:gd name="connsiteY16" fmla="*/ 319315 h 1457597"/>
                  <a:gd name="connsiteX17" fmla="*/ 3060700 w 5282111"/>
                  <a:gd name="connsiteY17" fmla="*/ 420915 h 1457597"/>
                  <a:gd name="connsiteX18" fmla="*/ 3053806 w 5282111"/>
                  <a:gd name="connsiteY18" fmla="*/ 580572 h 1457597"/>
                  <a:gd name="connsiteX19" fmla="*/ 3365500 w 5282111"/>
                  <a:gd name="connsiteY19" fmla="*/ 580572 h 1457597"/>
                  <a:gd name="connsiteX20" fmla="*/ 3365500 w 5282111"/>
                  <a:gd name="connsiteY20" fmla="*/ 1059543 h 1457597"/>
                  <a:gd name="connsiteX21" fmla="*/ 3567249 w 5282111"/>
                  <a:gd name="connsiteY21" fmla="*/ 1059543 h 1457597"/>
                  <a:gd name="connsiteX22" fmla="*/ 3577046 w 5282111"/>
                  <a:gd name="connsiteY22" fmla="*/ 304800 h 1457597"/>
                  <a:gd name="connsiteX23" fmla="*/ 3816894 w 5282111"/>
                  <a:gd name="connsiteY23" fmla="*/ 319315 h 1457597"/>
                  <a:gd name="connsiteX24" fmla="*/ 3824514 w 5282111"/>
                  <a:gd name="connsiteY24" fmla="*/ 130629 h 1457597"/>
                  <a:gd name="connsiteX25" fmla="*/ 4090489 w 5282111"/>
                  <a:gd name="connsiteY25" fmla="*/ 145143 h 1457597"/>
                  <a:gd name="connsiteX26" fmla="*/ 4091940 w 5282111"/>
                  <a:gd name="connsiteY26" fmla="*/ 0 h 1457597"/>
                  <a:gd name="connsiteX27" fmla="*/ 4838337 w 5282111"/>
                  <a:gd name="connsiteY27" fmla="*/ 726 h 1457597"/>
                  <a:gd name="connsiteX28" fmla="*/ 4845957 w 5282111"/>
                  <a:gd name="connsiteY28" fmla="*/ 753292 h 1457597"/>
                  <a:gd name="connsiteX29" fmla="*/ 5282111 w 5282111"/>
                  <a:gd name="connsiteY29" fmla="*/ 747123 h 1457597"/>
                  <a:gd name="connsiteX30" fmla="*/ 5282111 w 5282111"/>
                  <a:gd name="connsiteY30" fmla="*/ 1457597 h 1457597"/>
                  <a:gd name="connsiteX0" fmla="*/ 2903 w 5282111"/>
                  <a:gd name="connsiteY0" fmla="*/ 1007655 h 1457597"/>
                  <a:gd name="connsiteX1" fmla="*/ 0 w 5282111"/>
                  <a:gd name="connsiteY1" fmla="*/ 729706 h 1457597"/>
                  <a:gd name="connsiteX2" fmla="*/ 396966 w 5282111"/>
                  <a:gd name="connsiteY2" fmla="*/ 731883 h 1457597"/>
                  <a:gd name="connsiteX3" fmla="*/ 390071 w 5282111"/>
                  <a:gd name="connsiteY3" fmla="*/ 856343 h 1457597"/>
                  <a:gd name="connsiteX4" fmla="*/ 1150983 w 5282111"/>
                  <a:gd name="connsiteY4" fmla="*/ 848723 h 1457597"/>
                  <a:gd name="connsiteX5" fmla="*/ 1159329 w 5282111"/>
                  <a:gd name="connsiteY5" fmla="*/ 740229 h 1457597"/>
                  <a:gd name="connsiteX6" fmla="*/ 1348014 w 5282111"/>
                  <a:gd name="connsiteY6" fmla="*/ 740229 h 1457597"/>
                  <a:gd name="connsiteX7" fmla="*/ 1348014 w 5282111"/>
                  <a:gd name="connsiteY7" fmla="*/ 1217749 h 1457597"/>
                  <a:gd name="connsiteX8" fmla="*/ 1577340 w 5282111"/>
                  <a:gd name="connsiteY8" fmla="*/ 1346926 h 1457597"/>
                  <a:gd name="connsiteX9" fmla="*/ 2124891 w 5282111"/>
                  <a:gd name="connsiteY9" fmla="*/ 1354183 h 1457597"/>
                  <a:gd name="connsiteX10" fmla="*/ 2132511 w 5282111"/>
                  <a:gd name="connsiteY10" fmla="*/ 905329 h 1457597"/>
                  <a:gd name="connsiteX11" fmla="*/ 2451100 w 5282111"/>
                  <a:gd name="connsiteY11" fmla="*/ 914400 h 1457597"/>
                  <a:gd name="connsiteX12" fmla="*/ 2451100 w 5282111"/>
                  <a:gd name="connsiteY12" fmla="*/ 406400 h 1457597"/>
                  <a:gd name="connsiteX13" fmla="*/ 2784929 w 5282111"/>
                  <a:gd name="connsiteY13" fmla="*/ 420915 h 1457597"/>
                  <a:gd name="connsiteX14" fmla="*/ 2872014 w 5282111"/>
                  <a:gd name="connsiteY14" fmla="*/ 290286 h 1457597"/>
                  <a:gd name="connsiteX15" fmla="*/ 2944586 w 5282111"/>
                  <a:gd name="connsiteY15" fmla="*/ 377372 h 1457597"/>
                  <a:gd name="connsiteX16" fmla="*/ 2973614 w 5282111"/>
                  <a:gd name="connsiteY16" fmla="*/ 319315 h 1457597"/>
                  <a:gd name="connsiteX17" fmla="*/ 3060700 w 5282111"/>
                  <a:gd name="connsiteY17" fmla="*/ 420915 h 1457597"/>
                  <a:gd name="connsiteX18" fmla="*/ 3053806 w 5282111"/>
                  <a:gd name="connsiteY18" fmla="*/ 580572 h 1457597"/>
                  <a:gd name="connsiteX19" fmla="*/ 3365500 w 5282111"/>
                  <a:gd name="connsiteY19" fmla="*/ 580572 h 1457597"/>
                  <a:gd name="connsiteX20" fmla="*/ 3365500 w 5282111"/>
                  <a:gd name="connsiteY20" fmla="*/ 1059543 h 1457597"/>
                  <a:gd name="connsiteX21" fmla="*/ 3567249 w 5282111"/>
                  <a:gd name="connsiteY21" fmla="*/ 1059543 h 1457597"/>
                  <a:gd name="connsiteX22" fmla="*/ 3577046 w 5282111"/>
                  <a:gd name="connsiteY22" fmla="*/ 304800 h 1457597"/>
                  <a:gd name="connsiteX23" fmla="*/ 3816894 w 5282111"/>
                  <a:gd name="connsiteY23" fmla="*/ 319315 h 1457597"/>
                  <a:gd name="connsiteX24" fmla="*/ 3824514 w 5282111"/>
                  <a:gd name="connsiteY24" fmla="*/ 130629 h 1457597"/>
                  <a:gd name="connsiteX25" fmla="*/ 4090489 w 5282111"/>
                  <a:gd name="connsiteY25" fmla="*/ 145143 h 1457597"/>
                  <a:gd name="connsiteX26" fmla="*/ 4091940 w 5282111"/>
                  <a:gd name="connsiteY26" fmla="*/ 0 h 1457597"/>
                  <a:gd name="connsiteX27" fmla="*/ 4838337 w 5282111"/>
                  <a:gd name="connsiteY27" fmla="*/ 726 h 1457597"/>
                  <a:gd name="connsiteX28" fmla="*/ 4845957 w 5282111"/>
                  <a:gd name="connsiteY28" fmla="*/ 753292 h 1457597"/>
                  <a:gd name="connsiteX29" fmla="*/ 5282111 w 5282111"/>
                  <a:gd name="connsiteY29" fmla="*/ 747123 h 1457597"/>
                  <a:gd name="connsiteX30" fmla="*/ 5282111 w 5282111"/>
                  <a:gd name="connsiteY30" fmla="*/ 1457597 h 1457597"/>
                  <a:gd name="connsiteX0" fmla="*/ 2903 w 5282111"/>
                  <a:gd name="connsiteY0" fmla="*/ 1007655 h 1457597"/>
                  <a:gd name="connsiteX1" fmla="*/ 0 w 5282111"/>
                  <a:gd name="connsiteY1" fmla="*/ 729706 h 1457597"/>
                  <a:gd name="connsiteX2" fmla="*/ 396966 w 5282111"/>
                  <a:gd name="connsiteY2" fmla="*/ 731883 h 1457597"/>
                  <a:gd name="connsiteX3" fmla="*/ 390071 w 5282111"/>
                  <a:gd name="connsiteY3" fmla="*/ 856343 h 1457597"/>
                  <a:gd name="connsiteX4" fmla="*/ 1150983 w 5282111"/>
                  <a:gd name="connsiteY4" fmla="*/ 848723 h 1457597"/>
                  <a:gd name="connsiteX5" fmla="*/ 1159329 w 5282111"/>
                  <a:gd name="connsiteY5" fmla="*/ 740229 h 1457597"/>
                  <a:gd name="connsiteX6" fmla="*/ 1348014 w 5282111"/>
                  <a:gd name="connsiteY6" fmla="*/ 740229 h 1457597"/>
                  <a:gd name="connsiteX7" fmla="*/ 1348014 w 5282111"/>
                  <a:gd name="connsiteY7" fmla="*/ 1217749 h 1457597"/>
                  <a:gd name="connsiteX8" fmla="*/ 1577340 w 5282111"/>
                  <a:gd name="connsiteY8" fmla="*/ 1346926 h 1457597"/>
                  <a:gd name="connsiteX9" fmla="*/ 2124891 w 5282111"/>
                  <a:gd name="connsiteY9" fmla="*/ 1354183 h 1457597"/>
                  <a:gd name="connsiteX10" fmla="*/ 2132511 w 5282111"/>
                  <a:gd name="connsiteY10" fmla="*/ 905329 h 1457597"/>
                  <a:gd name="connsiteX11" fmla="*/ 2451100 w 5282111"/>
                  <a:gd name="connsiteY11" fmla="*/ 914400 h 1457597"/>
                  <a:gd name="connsiteX12" fmla="*/ 2451100 w 5282111"/>
                  <a:gd name="connsiteY12" fmla="*/ 406400 h 1457597"/>
                  <a:gd name="connsiteX13" fmla="*/ 2784929 w 5282111"/>
                  <a:gd name="connsiteY13" fmla="*/ 420915 h 1457597"/>
                  <a:gd name="connsiteX14" fmla="*/ 2872014 w 5282111"/>
                  <a:gd name="connsiteY14" fmla="*/ 290286 h 1457597"/>
                  <a:gd name="connsiteX15" fmla="*/ 2944586 w 5282111"/>
                  <a:gd name="connsiteY15" fmla="*/ 377372 h 1457597"/>
                  <a:gd name="connsiteX16" fmla="*/ 2973614 w 5282111"/>
                  <a:gd name="connsiteY16" fmla="*/ 319315 h 1457597"/>
                  <a:gd name="connsiteX17" fmla="*/ 3060700 w 5282111"/>
                  <a:gd name="connsiteY17" fmla="*/ 420915 h 1457597"/>
                  <a:gd name="connsiteX18" fmla="*/ 3053806 w 5282111"/>
                  <a:gd name="connsiteY18" fmla="*/ 580572 h 1457597"/>
                  <a:gd name="connsiteX19" fmla="*/ 3365500 w 5282111"/>
                  <a:gd name="connsiteY19" fmla="*/ 580572 h 1457597"/>
                  <a:gd name="connsiteX20" fmla="*/ 3365500 w 5282111"/>
                  <a:gd name="connsiteY20" fmla="*/ 1059543 h 1457597"/>
                  <a:gd name="connsiteX21" fmla="*/ 3567249 w 5282111"/>
                  <a:gd name="connsiteY21" fmla="*/ 1059543 h 1457597"/>
                  <a:gd name="connsiteX22" fmla="*/ 3577046 w 5282111"/>
                  <a:gd name="connsiteY22" fmla="*/ 304800 h 1457597"/>
                  <a:gd name="connsiteX23" fmla="*/ 3816894 w 5282111"/>
                  <a:gd name="connsiteY23" fmla="*/ 319315 h 1457597"/>
                  <a:gd name="connsiteX24" fmla="*/ 3824514 w 5282111"/>
                  <a:gd name="connsiteY24" fmla="*/ 130629 h 1457597"/>
                  <a:gd name="connsiteX25" fmla="*/ 4090489 w 5282111"/>
                  <a:gd name="connsiteY25" fmla="*/ 145143 h 1457597"/>
                  <a:gd name="connsiteX26" fmla="*/ 4091940 w 5282111"/>
                  <a:gd name="connsiteY26" fmla="*/ 0 h 1457597"/>
                  <a:gd name="connsiteX27" fmla="*/ 4838337 w 5282111"/>
                  <a:gd name="connsiteY27" fmla="*/ 726 h 1457597"/>
                  <a:gd name="connsiteX28" fmla="*/ 4845957 w 5282111"/>
                  <a:gd name="connsiteY28" fmla="*/ 753292 h 1457597"/>
                  <a:gd name="connsiteX29" fmla="*/ 5282111 w 5282111"/>
                  <a:gd name="connsiteY29" fmla="*/ 747123 h 1457597"/>
                  <a:gd name="connsiteX30" fmla="*/ 5282111 w 5282111"/>
                  <a:gd name="connsiteY30" fmla="*/ 1457597 h 1457597"/>
                  <a:gd name="connsiteX0" fmla="*/ 2903 w 5282111"/>
                  <a:gd name="connsiteY0" fmla="*/ 1007655 h 1505222"/>
                  <a:gd name="connsiteX1" fmla="*/ 0 w 5282111"/>
                  <a:gd name="connsiteY1" fmla="*/ 729706 h 1505222"/>
                  <a:gd name="connsiteX2" fmla="*/ 396966 w 5282111"/>
                  <a:gd name="connsiteY2" fmla="*/ 731883 h 1505222"/>
                  <a:gd name="connsiteX3" fmla="*/ 390071 w 5282111"/>
                  <a:gd name="connsiteY3" fmla="*/ 856343 h 1505222"/>
                  <a:gd name="connsiteX4" fmla="*/ 1150983 w 5282111"/>
                  <a:gd name="connsiteY4" fmla="*/ 848723 h 1505222"/>
                  <a:gd name="connsiteX5" fmla="*/ 1159329 w 5282111"/>
                  <a:gd name="connsiteY5" fmla="*/ 740229 h 1505222"/>
                  <a:gd name="connsiteX6" fmla="*/ 1348014 w 5282111"/>
                  <a:gd name="connsiteY6" fmla="*/ 740229 h 1505222"/>
                  <a:gd name="connsiteX7" fmla="*/ 1348014 w 5282111"/>
                  <a:gd name="connsiteY7" fmla="*/ 1217749 h 1505222"/>
                  <a:gd name="connsiteX8" fmla="*/ 1577340 w 5282111"/>
                  <a:gd name="connsiteY8" fmla="*/ 1346926 h 1505222"/>
                  <a:gd name="connsiteX9" fmla="*/ 2124891 w 5282111"/>
                  <a:gd name="connsiteY9" fmla="*/ 1354183 h 1505222"/>
                  <a:gd name="connsiteX10" fmla="*/ 2132511 w 5282111"/>
                  <a:gd name="connsiteY10" fmla="*/ 905329 h 1505222"/>
                  <a:gd name="connsiteX11" fmla="*/ 2451100 w 5282111"/>
                  <a:gd name="connsiteY11" fmla="*/ 914400 h 1505222"/>
                  <a:gd name="connsiteX12" fmla="*/ 2451100 w 5282111"/>
                  <a:gd name="connsiteY12" fmla="*/ 406400 h 1505222"/>
                  <a:gd name="connsiteX13" fmla="*/ 2784929 w 5282111"/>
                  <a:gd name="connsiteY13" fmla="*/ 420915 h 1505222"/>
                  <a:gd name="connsiteX14" fmla="*/ 2872014 w 5282111"/>
                  <a:gd name="connsiteY14" fmla="*/ 290286 h 1505222"/>
                  <a:gd name="connsiteX15" fmla="*/ 2944586 w 5282111"/>
                  <a:gd name="connsiteY15" fmla="*/ 377372 h 1505222"/>
                  <a:gd name="connsiteX16" fmla="*/ 2973614 w 5282111"/>
                  <a:gd name="connsiteY16" fmla="*/ 319315 h 1505222"/>
                  <a:gd name="connsiteX17" fmla="*/ 3060700 w 5282111"/>
                  <a:gd name="connsiteY17" fmla="*/ 420915 h 1505222"/>
                  <a:gd name="connsiteX18" fmla="*/ 3053806 w 5282111"/>
                  <a:gd name="connsiteY18" fmla="*/ 580572 h 1505222"/>
                  <a:gd name="connsiteX19" fmla="*/ 3365500 w 5282111"/>
                  <a:gd name="connsiteY19" fmla="*/ 580572 h 1505222"/>
                  <a:gd name="connsiteX20" fmla="*/ 3365500 w 5282111"/>
                  <a:gd name="connsiteY20" fmla="*/ 1059543 h 1505222"/>
                  <a:gd name="connsiteX21" fmla="*/ 3567249 w 5282111"/>
                  <a:gd name="connsiteY21" fmla="*/ 1059543 h 1505222"/>
                  <a:gd name="connsiteX22" fmla="*/ 3577046 w 5282111"/>
                  <a:gd name="connsiteY22" fmla="*/ 304800 h 1505222"/>
                  <a:gd name="connsiteX23" fmla="*/ 3816894 w 5282111"/>
                  <a:gd name="connsiteY23" fmla="*/ 319315 h 1505222"/>
                  <a:gd name="connsiteX24" fmla="*/ 3824514 w 5282111"/>
                  <a:gd name="connsiteY24" fmla="*/ 130629 h 1505222"/>
                  <a:gd name="connsiteX25" fmla="*/ 4090489 w 5282111"/>
                  <a:gd name="connsiteY25" fmla="*/ 145143 h 1505222"/>
                  <a:gd name="connsiteX26" fmla="*/ 4091940 w 5282111"/>
                  <a:gd name="connsiteY26" fmla="*/ 0 h 1505222"/>
                  <a:gd name="connsiteX27" fmla="*/ 4838337 w 5282111"/>
                  <a:gd name="connsiteY27" fmla="*/ 726 h 1505222"/>
                  <a:gd name="connsiteX28" fmla="*/ 4845957 w 5282111"/>
                  <a:gd name="connsiteY28" fmla="*/ 753292 h 1505222"/>
                  <a:gd name="connsiteX29" fmla="*/ 5282111 w 5282111"/>
                  <a:gd name="connsiteY29" fmla="*/ 747123 h 1505222"/>
                  <a:gd name="connsiteX30" fmla="*/ 5282111 w 5282111"/>
                  <a:gd name="connsiteY30" fmla="*/ 1505222 h 1505222"/>
                  <a:gd name="connsiteX0" fmla="*/ 2903 w 5282111"/>
                  <a:gd name="connsiteY0" fmla="*/ 1007655 h 1495697"/>
                  <a:gd name="connsiteX1" fmla="*/ 0 w 5282111"/>
                  <a:gd name="connsiteY1" fmla="*/ 729706 h 1495697"/>
                  <a:gd name="connsiteX2" fmla="*/ 396966 w 5282111"/>
                  <a:gd name="connsiteY2" fmla="*/ 731883 h 1495697"/>
                  <a:gd name="connsiteX3" fmla="*/ 390071 w 5282111"/>
                  <a:gd name="connsiteY3" fmla="*/ 856343 h 1495697"/>
                  <a:gd name="connsiteX4" fmla="*/ 1150983 w 5282111"/>
                  <a:gd name="connsiteY4" fmla="*/ 848723 h 1495697"/>
                  <a:gd name="connsiteX5" fmla="*/ 1159329 w 5282111"/>
                  <a:gd name="connsiteY5" fmla="*/ 740229 h 1495697"/>
                  <a:gd name="connsiteX6" fmla="*/ 1348014 w 5282111"/>
                  <a:gd name="connsiteY6" fmla="*/ 740229 h 1495697"/>
                  <a:gd name="connsiteX7" fmla="*/ 1348014 w 5282111"/>
                  <a:gd name="connsiteY7" fmla="*/ 1217749 h 1495697"/>
                  <a:gd name="connsiteX8" fmla="*/ 1577340 w 5282111"/>
                  <a:gd name="connsiteY8" fmla="*/ 1346926 h 1495697"/>
                  <a:gd name="connsiteX9" fmla="*/ 2124891 w 5282111"/>
                  <a:gd name="connsiteY9" fmla="*/ 1354183 h 1495697"/>
                  <a:gd name="connsiteX10" fmla="*/ 2132511 w 5282111"/>
                  <a:gd name="connsiteY10" fmla="*/ 905329 h 1495697"/>
                  <a:gd name="connsiteX11" fmla="*/ 2451100 w 5282111"/>
                  <a:gd name="connsiteY11" fmla="*/ 914400 h 1495697"/>
                  <a:gd name="connsiteX12" fmla="*/ 2451100 w 5282111"/>
                  <a:gd name="connsiteY12" fmla="*/ 406400 h 1495697"/>
                  <a:gd name="connsiteX13" fmla="*/ 2784929 w 5282111"/>
                  <a:gd name="connsiteY13" fmla="*/ 420915 h 1495697"/>
                  <a:gd name="connsiteX14" fmla="*/ 2872014 w 5282111"/>
                  <a:gd name="connsiteY14" fmla="*/ 290286 h 1495697"/>
                  <a:gd name="connsiteX15" fmla="*/ 2944586 w 5282111"/>
                  <a:gd name="connsiteY15" fmla="*/ 377372 h 1495697"/>
                  <a:gd name="connsiteX16" fmla="*/ 2973614 w 5282111"/>
                  <a:gd name="connsiteY16" fmla="*/ 319315 h 1495697"/>
                  <a:gd name="connsiteX17" fmla="*/ 3060700 w 5282111"/>
                  <a:gd name="connsiteY17" fmla="*/ 420915 h 1495697"/>
                  <a:gd name="connsiteX18" fmla="*/ 3053806 w 5282111"/>
                  <a:gd name="connsiteY18" fmla="*/ 580572 h 1495697"/>
                  <a:gd name="connsiteX19" fmla="*/ 3365500 w 5282111"/>
                  <a:gd name="connsiteY19" fmla="*/ 580572 h 1495697"/>
                  <a:gd name="connsiteX20" fmla="*/ 3365500 w 5282111"/>
                  <a:gd name="connsiteY20" fmla="*/ 1059543 h 1495697"/>
                  <a:gd name="connsiteX21" fmla="*/ 3567249 w 5282111"/>
                  <a:gd name="connsiteY21" fmla="*/ 1059543 h 1495697"/>
                  <a:gd name="connsiteX22" fmla="*/ 3577046 w 5282111"/>
                  <a:gd name="connsiteY22" fmla="*/ 304800 h 1495697"/>
                  <a:gd name="connsiteX23" fmla="*/ 3816894 w 5282111"/>
                  <a:gd name="connsiteY23" fmla="*/ 319315 h 1495697"/>
                  <a:gd name="connsiteX24" fmla="*/ 3824514 w 5282111"/>
                  <a:gd name="connsiteY24" fmla="*/ 130629 h 1495697"/>
                  <a:gd name="connsiteX25" fmla="*/ 4090489 w 5282111"/>
                  <a:gd name="connsiteY25" fmla="*/ 145143 h 1495697"/>
                  <a:gd name="connsiteX26" fmla="*/ 4091940 w 5282111"/>
                  <a:gd name="connsiteY26" fmla="*/ 0 h 1495697"/>
                  <a:gd name="connsiteX27" fmla="*/ 4838337 w 5282111"/>
                  <a:gd name="connsiteY27" fmla="*/ 726 h 1495697"/>
                  <a:gd name="connsiteX28" fmla="*/ 4845957 w 5282111"/>
                  <a:gd name="connsiteY28" fmla="*/ 753292 h 1495697"/>
                  <a:gd name="connsiteX29" fmla="*/ 5282111 w 5282111"/>
                  <a:gd name="connsiteY29" fmla="*/ 747123 h 1495697"/>
                  <a:gd name="connsiteX30" fmla="*/ 5282111 w 5282111"/>
                  <a:gd name="connsiteY30" fmla="*/ 1495697 h 1495697"/>
                  <a:gd name="connsiteX0" fmla="*/ 76 w 5288809"/>
                  <a:gd name="connsiteY0" fmla="*/ 1074330 h 1495697"/>
                  <a:gd name="connsiteX1" fmla="*/ 6698 w 5288809"/>
                  <a:gd name="connsiteY1" fmla="*/ 729706 h 1495697"/>
                  <a:gd name="connsiteX2" fmla="*/ 403664 w 5288809"/>
                  <a:gd name="connsiteY2" fmla="*/ 731883 h 1495697"/>
                  <a:gd name="connsiteX3" fmla="*/ 396769 w 5288809"/>
                  <a:gd name="connsiteY3" fmla="*/ 856343 h 1495697"/>
                  <a:gd name="connsiteX4" fmla="*/ 1157681 w 5288809"/>
                  <a:gd name="connsiteY4" fmla="*/ 848723 h 1495697"/>
                  <a:gd name="connsiteX5" fmla="*/ 1166027 w 5288809"/>
                  <a:gd name="connsiteY5" fmla="*/ 740229 h 1495697"/>
                  <a:gd name="connsiteX6" fmla="*/ 1354712 w 5288809"/>
                  <a:gd name="connsiteY6" fmla="*/ 740229 h 1495697"/>
                  <a:gd name="connsiteX7" fmla="*/ 1354712 w 5288809"/>
                  <a:gd name="connsiteY7" fmla="*/ 1217749 h 1495697"/>
                  <a:gd name="connsiteX8" fmla="*/ 1584038 w 5288809"/>
                  <a:gd name="connsiteY8" fmla="*/ 1346926 h 1495697"/>
                  <a:gd name="connsiteX9" fmla="*/ 2131589 w 5288809"/>
                  <a:gd name="connsiteY9" fmla="*/ 1354183 h 1495697"/>
                  <a:gd name="connsiteX10" fmla="*/ 2139209 w 5288809"/>
                  <a:gd name="connsiteY10" fmla="*/ 905329 h 1495697"/>
                  <a:gd name="connsiteX11" fmla="*/ 2457798 w 5288809"/>
                  <a:gd name="connsiteY11" fmla="*/ 914400 h 1495697"/>
                  <a:gd name="connsiteX12" fmla="*/ 2457798 w 5288809"/>
                  <a:gd name="connsiteY12" fmla="*/ 406400 h 1495697"/>
                  <a:gd name="connsiteX13" fmla="*/ 2791627 w 5288809"/>
                  <a:gd name="connsiteY13" fmla="*/ 420915 h 1495697"/>
                  <a:gd name="connsiteX14" fmla="*/ 2878712 w 5288809"/>
                  <a:gd name="connsiteY14" fmla="*/ 290286 h 1495697"/>
                  <a:gd name="connsiteX15" fmla="*/ 2951284 w 5288809"/>
                  <a:gd name="connsiteY15" fmla="*/ 377372 h 1495697"/>
                  <a:gd name="connsiteX16" fmla="*/ 2980312 w 5288809"/>
                  <a:gd name="connsiteY16" fmla="*/ 319315 h 1495697"/>
                  <a:gd name="connsiteX17" fmla="*/ 3067398 w 5288809"/>
                  <a:gd name="connsiteY17" fmla="*/ 420915 h 1495697"/>
                  <a:gd name="connsiteX18" fmla="*/ 3060504 w 5288809"/>
                  <a:gd name="connsiteY18" fmla="*/ 580572 h 1495697"/>
                  <a:gd name="connsiteX19" fmla="*/ 3372198 w 5288809"/>
                  <a:gd name="connsiteY19" fmla="*/ 580572 h 1495697"/>
                  <a:gd name="connsiteX20" fmla="*/ 3372198 w 5288809"/>
                  <a:gd name="connsiteY20" fmla="*/ 1059543 h 1495697"/>
                  <a:gd name="connsiteX21" fmla="*/ 3573947 w 5288809"/>
                  <a:gd name="connsiteY21" fmla="*/ 1059543 h 1495697"/>
                  <a:gd name="connsiteX22" fmla="*/ 3583744 w 5288809"/>
                  <a:gd name="connsiteY22" fmla="*/ 304800 h 1495697"/>
                  <a:gd name="connsiteX23" fmla="*/ 3823592 w 5288809"/>
                  <a:gd name="connsiteY23" fmla="*/ 319315 h 1495697"/>
                  <a:gd name="connsiteX24" fmla="*/ 3831212 w 5288809"/>
                  <a:gd name="connsiteY24" fmla="*/ 130629 h 1495697"/>
                  <a:gd name="connsiteX25" fmla="*/ 4097187 w 5288809"/>
                  <a:gd name="connsiteY25" fmla="*/ 145143 h 1495697"/>
                  <a:gd name="connsiteX26" fmla="*/ 4098638 w 5288809"/>
                  <a:gd name="connsiteY26" fmla="*/ 0 h 1495697"/>
                  <a:gd name="connsiteX27" fmla="*/ 4845035 w 5288809"/>
                  <a:gd name="connsiteY27" fmla="*/ 726 h 1495697"/>
                  <a:gd name="connsiteX28" fmla="*/ 4852655 w 5288809"/>
                  <a:gd name="connsiteY28" fmla="*/ 753292 h 1495697"/>
                  <a:gd name="connsiteX29" fmla="*/ 5288809 w 5288809"/>
                  <a:gd name="connsiteY29" fmla="*/ 747123 h 1495697"/>
                  <a:gd name="connsiteX30" fmla="*/ 5288809 w 5288809"/>
                  <a:gd name="connsiteY30" fmla="*/ 1495697 h 1495697"/>
                  <a:gd name="connsiteX0" fmla="*/ 12428 w 5282111"/>
                  <a:gd name="connsiteY0" fmla="*/ 1074330 h 1495697"/>
                  <a:gd name="connsiteX1" fmla="*/ 0 w 5282111"/>
                  <a:gd name="connsiteY1" fmla="*/ 729706 h 1495697"/>
                  <a:gd name="connsiteX2" fmla="*/ 396966 w 5282111"/>
                  <a:gd name="connsiteY2" fmla="*/ 731883 h 1495697"/>
                  <a:gd name="connsiteX3" fmla="*/ 390071 w 5282111"/>
                  <a:gd name="connsiteY3" fmla="*/ 856343 h 1495697"/>
                  <a:gd name="connsiteX4" fmla="*/ 1150983 w 5282111"/>
                  <a:gd name="connsiteY4" fmla="*/ 848723 h 1495697"/>
                  <a:gd name="connsiteX5" fmla="*/ 1159329 w 5282111"/>
                  <a:gd name="connsiteY5" fmla="*/ 740229 h 1495697"/>
                  <a:gd name="connsiteX6" fmla="*/ 1348014 w 5282111"/>
                  <a:gd name="connsiteY6" fmla="*/ 740229 h 1495697"/>
                  <a:gd name="connsiteX7" fmla="*/ 1348014 w 5282111"/>
                  <a:gd name="connsiteY7" fmla="*/ 1217749 h 1495697"/>
                  <a:gd name="connsiteX8" fmla="*/ 1577340 w 5282111"/>
                  <a:gd name="connsiteY8" fmla="*/ 1346926 h 1495697"/>
                  <a:gd name="connsiteX9" fmla="*/ 2124891 w 5282111"/>
                  <a:gd name="connsiteY9" fmla="*/ 1354183 h 1495697"/>
                  <a:gd name="connsiteX10" fmla="*/ 2132511 w 5282111"/>
                  <a:gd name="connsiteY10" fmla="*/ 905329 h 1495697"/>
                  <a:gd name="connsiteX11" fmla="*/ 2451100 w 5282111"/>
                  <a:gd name="connsiteY11" fmla="*/ 914400 h 1495697"/>
                  <a:gd name="connsiteX12" fmla="*/ 2451100 w 5282111"/>
                  <a:gd name="connsiteY12" fmla="*/ 406400 h 1495697"/>
                  <a:gd name="connsiteX13" fmla="*/ 2784929 w 5282111"/>
                  <a:gd name="connsiteY13" fmla="*/ 420915 h 1495697"/>
                  <a:gd name="connsiteX14" fmla="*/ 2872014 w 5282111"/>
                  <a:gd name="connsiteY14" fmla="*/ 290286 h 1495697"/>
                  <a:gd name="connsiteX15" fmla="*/ 2944586 w 5282111"/>
                  <a:gd name="connsiteY15" fmla="*/ 377372 h 1495697"/>
                  <a:gd name="connsiteX16" fmla="*/ 2973614 w 5282111"/>
                  <a:gd name="connsiteY16" fmla="*/ 319315 h 1495697"/>
                  <a:gd name="connsiteX17" fmla="*/ 3060700 w 5282111"/>
                  <a:gd name="connsiteY17" fmla="*/ 420915 h 1495697"/>
                  <a:gd name="connsiteX18" fmla="*/ 3053806 w 5282111"/>
                  <a:gd name="connsiteY18" fmla="*/ 580572 h 1495697"/>
                  <a:gd name="connsiteX19" fmla="*/ 3365500 w 5282111"/>
                  <a:gd name="connsiteY19" fmla="*/ 580572 h 1495697"/>
                  <a:gd name="connsiteX20" fmla="*/ 3365500 w 5282111"/>
                  <a:gd name="connsiteY20" fmla="*/ 1059543 h 1495697"/>
                  <a:gd name="connsiteX21" fmla="*/ 3567249 w 5282111"/>
                  <a:gd name="connsiteY21" fmla="*/ 1059543 h 1495697"/>
                  <a:gd name="connsiteX22" fmla="*/ 3577046 w 5282111"/>
                  <a:gd name="connsiteY22" fmla="*/ 304800 h 1495697"/>
                  <a:gd name="connsiteX23" fmla="*/ 3816894 w 5282111"/>
                  <a:gd name="connsiteY23" fmla="*/ 319315 h 1495697"/>
                  <a:gd name="connsiteX24" fmla="*/ 3824514 w 5282111"/>
                  <a:gd name="connsiteY24" fmla="*/ 130629 h 1495697"/>
                  <a:gd name="connsiteX25" fmla="*/ 4090489 w 5282111"/>
                  <a:gd name="connsiteY25" fmla="*/ 145143 h 1495697"/>
                  <a:gd name="connsiteX26" fmla="*/ 4091940 w 5282111"/>
                  <a:gd name="connsiteY26" fmla="*/ 0 h 1495697"/>
                  <a:gd name="connsiteX27" fmla="*/ 4838337 w 5282111"/>
                  <a:gd name="connsiteY27" fmla="*/ 726 h 1495697"/>
                  <a:gd name="connsiteX28" fmla="*/ 4845957 w 5282111"/>
                  <a:gd name="connsiteY28" fmla="*/ 753292 h 1495697"/>
                  <a:gd name="connsiteX29" fmla="*/ 5282111 w 5282111"/>
                  <a:gd name="connsiteY29" fmla="*/ 747123 h 1495697"/>
                  <a:gd name="connsiteX30" fmla="*/ 5282111 w 5282111"/>
                  <a:gd name="connsiteY30" fmla="*/ 1495697 h 1495697"/>
                  <a:gd name="connsiteX0" fmla="*/ 12428 w 5282111"/>
                  <a:gd name="connsiteY0" fmla="*/ 1074330 h 1495697"/>
                  <a:gd name="connsiteX1" fmla="*/ 0 w 5282111"/>
                  <a:gd name="connsiteY1" fmla="*/ 729706 h 1495697"/>
                  <a:gd name="connsiteX2" fmla="*/ 396966 w 5282111"/>
                  <a:gd name="connsiteY2" fmla="*/ 731883 h 1495697"/>
                  <a:gd name="connsiteX3" fmla="*/ 390071 w 5282111"/>
                  <a:gd name="connsiteY3" fmla="*/ 856343 h 1495697"/>
                  <a:gd name="connsiteX4" fmla="*/ 1150983 w 5282111"/>
                  <a:gd name="connsiteY4" fmla="*/ 848723 h 1495697"/>
                  <a:gd name="connsiteX5" fmla="*/ 1159329 w 5282111"/>
                  <a:gd name="connsiteY5" fmla="*/ 740229 h 1495697"/>
                  <a:gd name="connsiteX6" fmla="*/ 1348014 w 5282111"/>
                  <a:gd name="connsiteY6" fmla="*/ 740229 h 1495697"/>
                  <a:gd name="connsiteX7" fmla="*/ 1348014 w 5282111"/>
                  <a:gd name="connsiteY7" fmla="*/ 1217749 h 1495697"/>
                  <a:gd name="connsiteX8" fmla="*/ 1577340 w 5282111"/>
                  <a:gd name="connsiteY8" fmla="*/ 1346926 h 1495697"/>
                  <a:gd name="connsiteX9" fmla="*/ 2124891 w 5282111"/>
                  <a:gd name="connsiteY9" fmla="*/ 1354183 h 1495697"/>
                  <a:gd name="connsiteX10" fmla="*/ 2132511 w 5282111"/>
                  <a:gd name="connsiteY10" fmla="*/ 905329 h 1495697"/>
                  <a:gd name="connsiteX11" fmla="*/ 2451100 w 5282111"/>
                  <a:gd name="connsiteY11" fmla="*/ 914400 h 1495697"/>
                  <a:gd name="connsiteX12" fmla="*/ 2451100 w 5282111"/>
                  <a:gd name="connsiteY12" fmla="*/ 406400 h 1495697"/>
                  <a:gd name="connsiteX13" fmla="*/ 2784929 w 5282111"/>
                  <a:gd name="connsiteY13" fmla="*/ 420915 h 1495697"/>
                  <a:gd name="connsiteX14" fmla="*/ 2872014 w 5282111"/>
                  <a:gd name="connsiteY14" fmla="*/ 290286 h 1495697"/>
                  <a:gd name="connsiteX15" fmla="*/ 2944586 w 5282111"/>
                  <a:gd name="connsiteY15" fmla="*/ 377372 h 1495697"/>
                  <a:gd name="connsiteX16" fmla="*/ 2973614 w 5282111"/>
                  <a:gd name="connsiteY16" fmla="*/ 319315 h 1495697"/>
                  <a:gd name="connsiteX17" fmla="*/ 3060700 w 5282111"/>
                  <a:gd name="connsiteY17" fmla="*/ 420915 h 1495697"/>
                  <a:gd name="connsiteX18" fmla="*/ 3053806 w 5282111"/>
                  <a:gd name="connsiteY18" fmla="*/ 580572 h 1495697"/>
                  <a:gd name="connsiteX19" fmla="*/ 3365500 w 5282111"/>
                  <a:gd name="connsiteY19" fmla="*/ 580572 h 1495697"/>
                  <a:gd name="connsiteX20" fmla="*/ 3365500 w 5282111"/>
                  <a:gd name="connsiteY20" fmla="*/ 1059543 h 1495697"/>
                  <a:gd name="connsiteX21" fmla="*/ 3567249 w 5282111"/>
                  <a:gd name="connsiteY21" fmla="*/ 1059543 h 1495697"/>
                  <a:gd name="connsiteX22" fmla="*/ 3577046 w 5282111"/>
                  <a:gd name="connsiteY22" fmla="*/ 304800 h 1495697"/>
                  <a:gd name="connsiteX23" fmla="*/ 3816894 w 5282111"/>
                  <a:gd name="connsiteY23" fmla="*/ 319315 h 1495697"/>
                  <a:gd name="connsiteX24" fmla="*/ 3824514 w 5282111"/>
                  <a:gd name="connsiteY24" fmla="*/ 130629 h 1495697"/>
                  <a:gd name="connsiteX25" fmla="*/ 4090489 w 5282111"/>
                  <a:gd name="connsiteY25" fmla="*/ 145143 h 1495697"/>
                  <a:gd name="connsiteX26" fmla="*/ 4091940 w 5282111"/>
                  <a:gd name="connsiteY26" fmla="*/ 0 h 1495697"/>
                  <a:gd name="connsiteX27" fmla="*/ 4838337 w 5282111"/>
                  <a:gd name="connsiteY27" fmla="*/ 726 h 1495697"/>
                  <a:gd name="connsiteX28" fmla="*/ 4845957 w 5282111"/>
                  <a:gd name="connsiteY28" fmla="*/ 753292 h 1495697"/>
                  <a:gd name="connsiteX29" fmla="*/ 5282111 w 5282111"/>
                  <a:gd name="connsiteY29" fmla="*/ 747123 h 1495697"/>
                  <a:gd name="connsiteX30" fmla="*/ 5282111 w 5282111"/>
                  <a:gd name="connsiteY30" fmla="*/ 1495697 h 1495697"/>
                  <a:gd name="connsiteX0" fmla="*/ 12428 w 5282111"/>
                  <a:gd name="connsiteY0" fmla="*/ 1074330 h 1495697"/>
                  <a:gd name="connsiteX1" fmla="*/ 0 w 5282111"/>
                  <a:gd name="connsiteY1" fmla="*/ 729706 h 1495697"/>
                  <a:gd name="connsiteX2" fmla="*/ 396966 w 5282111"/>
                  <a:gd name="connsiteY2" fmla="*/ 731883 h 1495697"/>
                  <a:gd name="connsiteX3" fmla="*/ 399596 w 5282111"/>
                  <a:gd name="connsiteY3" fmla="*/ 865868 h 1495697"/>
                  <a:gd name="connsiteX4" fmla="*/ 1150983 w 5282111"/>
                  <a:gd name="connsiteY4" fmla="*/ 848723 h 1495697"/>
                  <a:gd name="connsiteX5" fmla="*/ 1159329 w 5282111"/>
                  <a:gd name="connsiteY5" fmla="*/ 740229 h 1495697"/>
                  <a:gd name="connsiteX6" fmla="*/ 1348014 w 5282111"/>
                  <a:gd name="connsiteY6" fmla="*/ 740229 h 1495697"/>
                  <a:gd name="connsiteX7" fmla="*/ 1348014 w 5282111"/>
                  <a:gd name="connsiteY7" fmla="*/ 1217749 h 1495697"/>
                  <a:gd name="connsiteX8" fmla="*/ 1577340 w 5282111"/>
                  <a:gd name="connsiteY8" fmla="*/ 1346926 h 1495697"/>
                  <a:gd name="connsiteX9" fmla="*/ 2124891 w 5282111"/>
                  <a:gd name="connsiteY9" fmla="*/ 1354183 h 1495697"/>
                  <a:gd name="connsiteX10" fmla="*/ 2132511 w 5282111"/>
                  <a:gd name="connsiteY10" fmla="*/ 905329 h 1495697"/>
                  <a:gd name="connsiteX11" fmla="*/ 2451100 w 5282111"/>
                  <a:gd name="connsiteY11" fmla="*/ 914400 h 1495697"/>
                  <a:gd name="connsiteX12" fmla="*/ 2451100 w 5282111"/>
                  <a:gd name="connsiteY12" fmla="*/ 406400 h 1495697"/>
                  <a:gd name="connsiteX13" fmla="*/ 2784929 w 5282111"/>
                  <a:gd name="connsiteY13" fmla="*/ 420915 h 1495697"/>
                  <a:gd name="connsiteX14" fmla="*/ 2872014 w 5282111"/>
                  <a:gd name="connsiteY14" fmla="*/ 290286 h 1495697"/>
                  <a:gd name="connsiteX15" fmla="*/ 2944586 w 5282111"/>
                  <a:gd name="connsiteY15" fmla="*/ 377372 h 1495697"/>
                  <a:gd name="connsiteX16" fmla="*/ 2973614 w 5282111"/>
                  <a:gd name="connsiteY16" fmla="*/ 319315 h 1495697"/>
                  <a:gd name="connsiteX17" fmla="*/ 3060700 w 5282111"/>
                  <a:gd name="connsiteY17" fmla="*/ 420915 h 1495697"/>
                  <a:gd name="connsiteX18" fmla="*/ 3053806 w 5282111"/>
                  <a:gd name="connsiteY18" fmla="*/ 580572 h 1495697"/>
                  <a:gd name="connsiteX19" fmla="*/ 3365500 w 5282111"/>
                  <a:gd name="connsiteY19" fmla="*/ 580572 h 1495697"/>
                  <a:gd name="connsiteX20" fmla="*/ 3365500 w 5282111"/>
                  <a:gd name="connsiteY20" fmla="*/ 1059543 h 1495697"/>
                  <a:gd name="connsiteX21" fmla="*/ 3567249 w 5282111"/>
                  <a:gd name="connsiteY21" fmla="*/ 1059543 h 1495697"/>
                  <a:gd name="connsiteX22" fmla="*/ 3577046 w 5282111"/>
                  <a:gd name="connsiteY22" fmla="*/ 304800 h 1495697"/>
                  <a:gd name="connsiteX23" fmla="*/ 3816894 w 5282111"/>
                  <a:gd name="connsiteY23" fmla="*/ 319315 h 1495697"/>
                  <a:gd name="connsiteX24" fmla="*/ 3824514 w 5282111"/>
                  <a:gd name="connsiteY24" fmla="*/ 130629 h 1495697"/>
                  <a:gd name="connsiteX25" fmla="*/ 4090489 w 5282111"/>
                  <a:gd name="connsiteY25" fmla="*/ 145143 h 1495697"/>
                  <a:gd name="connsiteX26" fmla="*/ 4091940 w 5282111"/>
                  <a:gd name="connsiteY26" fmla="*/ 0 h 1495697"/>
                  <a:gd name="connsiteX27" fmla="*/ 4838337 w 5282111"/>
                  <a:gd name="connsiteY27" fmla="*/ 726 h 1495697"/>
                  <a:gd name="connsiteX28" fmla="*/ 4845957 w 5282111"/>
                  <a:gd name="connsiteY28" fmla="*/ 753292 h 1495697"/>
                  <a:gd name="connsiteX29" fmla="*/ 5282111 w 5282111"/>
                  <a:gd name="connsiteY29" fmla="*/ 747123 h 1495697"/>
                  <a:gd name="connsiteX30" fmla="*/ 5282111 w 5282111"/>
                  <a:gd name="connsiteY30" fmla="*/ 1495697 h 149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82111" h="1495697">
                    <a:moveTo>
                      <a:pt x="12428" y="1074330"/>
                    </a:moveTo>
                    <a:cubicBezTo>
                      <a:pt x="11460" y="956280"/>
                      <a:pt x="968" y="847756"/>
                      <a:pt x="0" y="729706"/>
                    </a:cubicBezTo>
                    <a:lnTo>
                      <a:pt x="396966" y="731883"/>
                    </a:lnTo>
                    <a:cubicBezTo>
                      <a:pt x="397843" y="776545"/>
                      <a:pt x="398719" y="821206"/>
                      <a:pt x="399596" y="865868"/>
                    </a:cubicBezTo>
                    <a:lnTo>
                      <a:pt x="1150983" y="848723"/>
                    </a:lnTo>
                    <a:lnTo>
                      <a:pt x="1159329" y="740229"/>
                    </a:lnTo>
                    <a:lnTo>
                      <a:pt x="1348014" y="740229"/>
                    </a:lnTo>
                    <a:lnTo>
                      <a:pt x="1348014" y="1217749"/>
                    </a:lnTo>
                    <a:cubicBezTo>
                      <a:pt x="1462556" y="1240488"/>
                      <a:pt x="1493278" y="1240367"/>
                      <a:pt x="1577340" y="1346926"/>
                    </a:cubicBezTo>
                    <a:lnTo>
                      <a:pt x="2124891" y="1354183"/>
                    </a:lnTo>
                    <a:lnTo>
                      <a:pt x="2132511" y="905329"/>
                    </a:lnTo>
                    <a:lnTo>
                      <a:pt x="2451100" y="914400"/>
                    </a:lnTo>
                    <a:lnTo>
                      <a:pt x="2451100" y="406400"/>
                    </a:lnTo>
                    <a:lnTo>
                      <a:pt x="2784929" y="420915"/>
                    </a:lnTo>
                    <a:lnTo>
                      <a:pt x="2872014" y="290286"/>
                    </a:lnTo>
                    <a:lnTo>
                      <a:pt x="2944586" y="377372"/>
                    </a:lnTo>
                    <a:lnTo>
                      <a:pt x="2973614" y="319315"/>
                    </a:lnTo>
                    <a:lnTo>
                      <a:pt x="3060700" y="420915"/>
                    </a:lnTo>
                    <a:lnTo>
                      <a:pt x="3053806" y="580572"/>
                    </a:lnTo>
                    <a:lnTo>
                      <a:pt x="3365500" y="580572"/>
                    </a:lnTo>
                    <a:lnTo>
                      <a:pt x="3365500" y="1059543"/>
                    </a:lnTo>
                    <a:lnTo>
                      <a:pt x="3567249" y="1059543"/>
                    </a:lnTo>
                    <a:cubicBezTo>
                      <a:pt x="3565435" y="807962"/>
                      <a:pt x="3578860" y="556381"/>
                      <a:pt x="3577046" y="304800"/>
                    </a:cubicBezTo>
                    <a:lnTo>
                      <a:pt x="3816894" y="319315"/>
                    </a:lnTo>
                    <a:lnTo>
                      <a:pt x="3824514" y="130629"/>
                    </a:lnTo>
                    <a:lnTo>
                      <a:pt x="4090489" y="145143"/>
                    </a:lnTo>
                    <a:cubicBezTo>
                      <a:pt x="4090973" y="96762"/>
                      <a:pt x="4091456" y="48381"/>
                      <a:pt x="4091940" y="0"/>
                    </a:cubicBezTo>
                    <a:lnTo>
                      <a:pt x="4838337" y="726"/>
                    </a:lnTo>
                    <a:lnTo>
                      <a:pt x="4845957" y="753292"/>
                    </a:lnTo>
                    <a:lnTo>
                      <a:pt x="5282111" y="747123"/>
                    </a:lnTo>
                    <a:lnTo>
                      <a:pt x="5282111" y="1495697"/>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262ABA3D-7C43-4FC6-80A3-96EB8BD97605}"/>
                  </a:ext>
                </a:extLst>
              </p:cNvPr>
              <p:cNvSpPr/>
              <p:nvPr/>
            </p:nvSpPr>
            <p:spPr>
              <a:xfrm>
                <a:off x="4018331" y="11299099"/>
                <a:ext cx="69125" cy="204191"/>
              </a:xfrm>
              <a:prstGeom prst="triangl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フリーフォーム 23">
              <a:extLst>
                <a:ext uri="{FF2B5EF4-FFF2-40B4-BE49-F238E27FC236}">
                  <a16:creationId xmlns:a16="http://schemas.microsoft.com/office/drawing/2014/main" id="{5CF57265-97EF-496A-B86C-721ED56C6556}"/>
                </a:ext>
              </a:extLst>
            </p:cNvPr>
            <p:cNvSpPr/>
            <p:nvPr/>
          </p:nvSpPr>
          <p:spPr>
            <a:xfrm>
              <a:off x="4124324" y="11015659"/>
              <a:ext cx="2381" cy="80964"/>
            </a:xfrm>
            <a:custGeom>
              <a:avLst/>
              <a:gdLst>
                <a:gd name="connsiteX0" fmla="*/ 9525 w 9525"/>
                <a:gd name="connsiteY0" fmla="*/ 0 h 109537"/>
                <a:gd name="connsiteX1" fmla="*/ 0 w 9525"/>
                <a:gd name="connsiteY1" fmla="*/ 109537 h 109537"/>
                <a:gd name="connsiteX0" fmla="*/ 0 w 7500"/>
                <a:gd name="connsiteY0" fmla="*/ 0 h 8696"/>
                <a:gd name="connsiteX1" fmla="*/ 7500 w 7500"/>
                <a:gd name="connsiteY1" fmla="*/ 8696 h 8696"/>
                <a:gd name="connsiteX0" fmla="*/ 3333 w 3333"/>
                <a:gd name="connsiteY0" fmla="*/ 0 h 10500"/>
                <a:gd name="connsiteX1" fmla="*/ 0 w 3333"/>
                <a:gd name="connsiteY1" fmla="*/ 10500 h 10500"/>
                <a:gd name="connsiteX0" fmla="*/ 0 w 10004"/>
                <a:gd name="connsiteY0" fmla="*/ 0 h 8095"/>
                <a:gd name="connsiteX1" fmla="*/ 10004 w 10004"/>
                <a:gd name="connsiteY1" fmla="*/ 8095 h 8095"/>
                <a:gd name="connsiteX0" fmla="*/ 9996 w 9996"/>
                <a:gd name="connsiteY0" fmla="*/ 0 h 9706"/>
                <a:gd name="connsiteX1" fmla="*/ 0 w 9996"/>
                <a:gd name="connsiteY1" fmla="*/ 9706 h 9706"/>
                <a:gd name="connsiteX0" fmla="*/ 0 w 10000"/>
                <a:gd name="connsiteY0" fmla="*/ 0 h 10000"/>
                <a:gd name="connsiteX1" fmla="*/ 10000 w 10000"/>
                <a:gd name="connsiteY1" fmla="*/ 10000 h 10000"/>
                <a:gd name="connsiteX0" fmla="*/ 10000 w 10000"/>
                <a:gd name="connsiteY0" fmla="*/ 0 h 10000"/>
                <a:gd name="connsiteX1" fmla="*/ 0 w 10000"/>
                <a:gd name="connsiteY1" fmla="*/ 10000 h 10000"/>
                <a:gd name="connsiteX0" fmla="*/ 10000 w 10000"/>
                <a:gd name="connsiteY0" fmla="*/ 0 h 10303"/>
                <a:gd name="connsiteX1" fmla="*/ 0 w 10000"/>
                <a:gd name="connsiteY1" fmla="*/ 10303 h 10303"/>
              </a:gdLst>
              <a:ahLst/>
              <a:cxnLst>
                <a:cxn ang="0">
                  <a:pos x="connsiteX0" y="connsiteY0"/>
                </a:cxn>
                <a:cxn ang="0">
                  <a:pos x="connsiteX1" y="connsiteY1"/>
                </a:cxn>
              </a:cxnLst>
              <a:rect l="l" t="t" r="r" b="b"/>
              <a:pathLst>
                <a:path w="10000" h="10303">
                  <a:moveTo>
                    <a:pt x="10000" y="0"/>
                  </a:moveTo>
                  <a:lnTo>
                    <a:pt x="0" y="10303"/>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フリーフォーム: 図形 25">
            <a:extLst>
              <a:ext uri="{FF2B5EF4-FFF2-40B4-BE49-F238E27FC236}">
                <a16:creationId xmlns:a16="http://schemas.microsoft.com/office/drawing/2014/main" id="{3AC0A97B-0C48-497B-B0A7-A1C61E51ABEF}"/>
              </a:ext>
            </a:extLst>
          </p:cNvPr>
          <p:cNvSpPr>
            <a:spLocks noChangeAspect="1"/>
          </p:cNvSpPr>
          <p:nvPr/>
        </p:nvSpPr>
        <p:spPr>
          <a:xfrm rot="1065888" flipH="1">
            <a:off x="4652931" y="6496807"/>
            <a:ext cx="673521" cy="164306"/>
          </a:xfrm>
          <a:custGeom>
            <a:avLst/>
            <a:gdLst>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221133 w 9499600"/>
              <a:gd name="connsiteY10" fmla="*/ 1227667 h 2311400"/>
              <a:gd name="connsiteX11" fmla="*/ 8898466 w 9499600"/>
              <a:gd name="connsiteY11" fmla="*/ 1337733 h 2311400"/>
              <a:gd name="connsiteX12" fmla="*/ 9127066 w 9499600"/>
              <a:gd name="connsiteY12" fmla="*/ 1456267 h 2311400"/>
              <a:gd name="connsiteX13" fmla="*/ 9194800 w 9499600"/>
              <a:gd name="connsiteY13" fmla="*/ 1574800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27066 w 9499600"/>
              <a:gd name="connsiteY12" fmla="*/ 1456267 h 2311400"/>
              <a:gd name="connsiteX13" fmla="*/ 9194800 w 9499600"/>
              <a:gd name="connsiteY13" fmla="*/ 1574800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27066 w 9499600"/>
              <a:gd name="connsiteY12" fmla="*/ 1456267 h 2311400"/>
              <a:gd name="connsiteX13" fmla="*/ 9194800 w 9499600"/>
              <a:gd name="connsiteY13" fmla="*/ 1574800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27066 w 9499600"/>
              <a:gd name="connsiteY12" fmla="*/ 1456267 h 2311400"/>
              <a:gd name="connsiteX13" fmla="*/ 9194800 w 9499600"/>
              <a:gd name="connsiteY13" fmla="*/ 1574800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238826 w 9499600"/>
              <a:gd name="connsiteY12" fmla="*/ 1435947 h 2311400"/>
              <a:gd name="connsiteX13" fmla="*/ 9194800 w 9499600"/>
              <a:gd name="connsiteY13" fmla="*/ 1574800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47386 w 9499600"/>
              <a:gd name="connsiteY12" fmla="*/ 1481667 h 2311400"/>
              <a:gd name="connsiteX13" fmla="*/ 9194800 w 9499600"/>
              <a:gd name="connsiteY13" fmla="*/ 1574800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47386 w 9499600"/>
              <a:gd name="connsiteY12" fmla="*/ 1481667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8466 w 9499600"/>
              <a:gd name="connsiteY11" fmla="*/ 1337733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7861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4800 w 9499600"/>
              <a:gd name="connsiteY15" fmla="*/ 2023533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957733 w 9499600"/>
              <a:gd name="connsiteY16" fmla="*/ 205740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938683 w 9499600"/>
              <a:gd name="connsiteY16" fmla="*/ 2066925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932333 w 9499600"/>
              <a:gd name="connsiteY16" fmla="*/ 211455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81533 w 9499600"/>
              <a:gd name="connsiteY16" fmla="*/ 206375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81533 w 9499600"/>
              <a:gd name="connsiteY16" fmla="*/ 206375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81533 w 9499600"/>
              <a:gd name="connsiteY16" fmla="*/ 206375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59308 w 9499600"/>
              <a:gd name="connsiteY16" fmla="*/ 2063750 h 2311400"/>
              <a:gd name="connsiteX17" fmla="*/ 6553200 w 9499600"/>
              <a:gd name="connsiteY17" fmla="*/ 2057400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59308 w 9499600"/>
              <a:gd name="connsiteY16" fmla="*/ 2063750 h 2311400"/>
              <a:gd name="connsiteX17" fmla="*/ 6580188 w 9499600"/>
              <a:gd name="connsiteY17" fmla="*/ 2071687 h 2311400"/>
              <a:gd name="connsiteX18" fmla="*/ 6358466 w 9499600"/>
              <a:gd name="connsiteY18" fmla="*/ 2091267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59308 w 9499600"/>
              <a:gd name="connsiteY16" fmla="*/ 2063750 h 2311400"/>
              <a:gd name="connsiteX17" fmla="*/ 6580188 w 9499600"/>
              <a:gd name="connsiteY17" fmla="*/ 2071687 h 2311400"/>
              <a:gd name="connsiteX18" fmla="*/ 6358466 w 9499600"/>
              <a:gd name="connsiteY18" fmla="*/ 2113492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59308 w 9499600"/>
              <a:gd name="connsiteY16" fmla="*/ 2063750 h 2311400"/>
              <a:gd name="connsiteX17" fmla="*/ 6580188 w 9499600"/>
              <a:gd name="connsiteY17" fmla="*/ 2071687 h 2311400"/>
              <a:gd name="connsiteX18" fmla="*/ 6364816 w 9499600"/>
              <a:gd name="connsiteY18" fmla="*/ 2099204 h 2311400"/>
              <a:gd name="connsiteX19" fmla="*/ 6350000 w 9499600"/>
              <a:gd name="connsiteY19" fmla="*/ 2260600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59308 w 9499600"/>
              <a:gd name="connsiteY16" fmla="*/ 2063750 h 2311400"/>
              <a:gd name="connsiteX17" fmla="*/ 6580188 w 9499600"/>
              <a:gd name="connsiteY17" fmla="*/ 2071687 h 2311400"/>
              <a:gd name="connsiteX18" fmla="*/ 6364816 w 9499600"/>
              <a:gd name="connsiteY18" fmla="*/ 2099204 h 2311400"/>
              <a:gd name="connsiteX19" fmla="*/ 6346825 w 9499600"/>
              <a:gd name="connsiteY19" fmla="*/ 2278062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1400"/>
              <a:gd name="connsiteX1" fmla="*/ 668866 w 9499600"/>
              <a:gd name="connsiteY1" fmla="*/ 1371600 h 2311400"/>
              <a:gd name="connsiteX2" fmla="*/ 25400 w 9499600"/>
              <a:gd name="connsiteY2" fmla="*/ 0 h 2311400"/>
              <a:gd name="connsiteX3" fmla="*/ 465666 w 9499600"/>
              <a:gd name="connsiteY3" fmla="*/ 8467 h 2311400"/>
              <a:gd name="connsiteX4" fmla="*/ 1608666 w 9499600"/>
              <a:gd name="connsiteY4" fmla="*/ 1176867 h 2311400"/>
              <a:gd name="connsiteX5" fmla="*/ 1854200 w 9499600"/>
              <a:gd name="connsiteY5" fmla="*/ 1253067 h 2311400"/>
              <a:gd name="connsiteX6" fmla="*/ 3014133 w 9499600"/>
              <a:gd name="connsiteY6" fmla="*/ 1219200 h 2311400"/>
              <a:gd name="connsiteX7" fmla="*/ 2878666 w 9499600"/>
              <a:gd name="connsiteY7" fmla="*/ 1092200 h 2311400"/>
              <a:gd name="connsiteX8" fmla="*/ 3005666 w 9499600"/>
              <a:gd name="connsiteY8" fmla="*/ 1075267 h 2311400"/>
              <a:gd name="connsiteX9" fmla="*/ 3183466 w 9499600"/>
              <a:gd name="connsiteY9" fmla="*/ 1210733 h 2311400"/>
              <a:gd name="connsiteX10" fmla="*/ 8170333 w 9499600"/>
              <a:gd name="connsiteY10" fmla="*/ 1222587 h 2311400"/>
              <a:gd name="connsiteX11" fmla="*/ 8893703 w 9499600"/>
              <a:gd name="connsiteY11" fmla="*/ 1340908 h 2311400"/>
              <a:gd name="connsiteX12" fmla="*/ 9133098 w 9499600"/>
              <a:gd name="connsiteY12" fmla="*/ 1484842 h 2311400"/>
              <a:gd name="connsiteX13" fmla="*/ 9237662 w 9499600"/>
              <a:gd name="connsiteY13" fmla="*/ 1590675 h 2311400"/>
              <a:gd name="connsiteX14" fmla="*/ 9499600 w 9499600"/>
              <a:gd name="connsiteY14" fmla="*/ 1837267 h 2311400"/>
              <a:gd name="connsiteX15" fmla="*/ 9191625 w 9499600"/>
              <a:gd name="connsiteY15" fmla="*/ 2015596 h 2311400"/>
              <a:gd name="connsiteX16" fmla="*/ 8859308 w 9499600"/>
              <a:gd name="connsiteY16" fmla="*/ 2063750 h 2311400"/>
              <a:gd name="connsiteX17" fmla="*/ 6580188 w 9499600"/>
              <a:gd name="connsiteY17" fmla="*/ 2071687 h 2311400"/>
              <a:gd name="connsiteX18" fmla="*/ 6355291 w 9499600"/>
              <a:gd name="connsiteY18" fmla="*/ 2099204 h 2311400"/>
              <a:gd name="connsiteX19" fmla="*/ 6346825 w 9499600"/>
              <a:gd name="connsiteY19" fmla="*/ 2278062 h 2311400"/>
              <a:gd name="connsiteX20" fmla="*/ 6053666 w 9499600"/>
              <a:gd name="connsiteY20" fmla="*/ 2311400 h 2311400"/>
              <a:gd name="connsiteX21" fmla="*/ 5503333 w 9499600"/>
              <a:gd name="connsiteY21" fmla="*/ 2235200 h 2311400"/>
              <a:gd name="connsiteX22" fmla="*/ 5503333 w 9499600"/>
              <a:gd name="connsiteY22" fmla="*/ 2159000 h 2311400"/>
              <a:gd name="connsiteX23" fmla="*/ 5461000 w 9499600"/>
              <a:gd name="connsiteY23" fmla="*/ 2159000 h 2311400"/>
              <a:gd name="connsiteX24" fmla="*/ 5461000 w 9499600"/>
              <a:gd name="connsiteY24" fmla="*/ 2125133 h 2311400"/>
              <a:gd name="connsiteX25" fmla="*/ 3598333 w 9499600"/>
              <a:gd name="connsiteY25" fmla="*/ 2065867 h 2311400"/>
              <a:gd name="connsiteX26" fmla="*/ 2692400 w 9499600"/>
              <a:gd name="connsiteY26" fmla="*/ 2048933 h 2311400"/>
              <a:gd name="connsiteX27" fmla="*/ 228600 w 9499600"/>
              <a:gd name="connsiteY27" fmla="*/ 1507067 h 2311400"/>
              <a:gd name="connsiteX28" fmla="*/ 211666 w 9499600"/>
              <a:gd name="connsiteY28" fmla="*/ 1430867 h 2311400"/>
              <a:gd name="connsiteX29" fmla="*/ 0 w 9499600"/>
              <a:gd name="connsiteY29" fmla="*/ 1346200 h 2311400"/>
              <a:gd name="connsiteX30" fmla="*/ 372533 w 9499600"/>
              <a:gd name="connsiteY30" fmla="*/ 1329267 h 2311400"/>
              <a:gd name="connsiteX31" fmla="*/ 533400 w 9499600"/>
              <a:gd name="connsiteY31" fmla="*/ 1346200 h 2311400"/>
              <a:gd name="connsiteX32" fmla="*/ 668866 w 9499600"/>
              <a:gd name="connsiteY32" fmla="*/ 1371600 h 2311400"/>
              <a:gd name="connsiteX0" fmla="*/ 668866 w 9499600"/>
              <a:gd name="connsiteY0" fmla="*/ 1371600 h 2314575"/>
              <a:gd name="connsiteX1" fmla="*/ 668866 w 9499600"/>
              <a:gd name="connsiteY1" fmla="*/ 1371600 h 2314575"/>
              <a:gd name="connsiteX2" fmla="*/ 25400 w 9499600"/>
              <a:gd name="connsiteY2" fmla="*/ 0 h 2314575"/>
              <a:gd name="connsiteX3" fmla="*/ 465666 w 9499600"/>
              <a:gd name="connsiteY3" fmla="*/ 8467 h 2314575"/>
              <a:gd name="connsiteX4" fmla="*/ 1608666 w 9499600"/>
              <a:gd name="connsiteY4" fmla="*/ 1176867 h 2314575"/>
              <a:gd name="connsiteX5" fmla="*/ 1854200 w 9499600"/>
              <a:gd name="connsiteY5" fmla="*/ 1253067 h 2314575"/>
              <a:gd name="connsiteX6" fmla="*/ 3014133 w 9499600"/>
              <a:gd name="connsiteY6" fmla="*/ 1219200 h 2314575"/>
              <a:gd name="connsiteX7" fmla="*/ 2878666 w 9499600"/>
              <a:gd name="connsiteY7" fmla="*/ 1092200 h 2314575"/>
              <a:gd name="connsiteX8" fmla="*/ 3005666 w 9499600"/>
              <a:gd name="connsiteY8" fmla="*/ 1075267 h 2314575"/>
              <a:gd name="connsiteX9" fmla="*/ 3183466 w 9499600"/>
              <a:gd name="connsiteY9" fmla="*/ 1210733 h 2314575"/>
              <a:gd name="connsiteX10" fmla="*/ 8170333 w 9499600"/>
              <a:gd name="connsiteY10" fmla="*/ 1222587 h 2314575"/>
              <a:gd name="connsiteX11" fmla="*/ 8893703 w 9499600"/>
              <a:gd name="connsiteY11" fmla="*/ 1340908 h 2314575"/>
              <a:gd name="connsiteX12" fmla="*/ 9133098 w 9499600"/>
              <a:gd name="connsiteY12" fmla="*/ 1484842 h 2314575"/>
              <a:gd name="connsiteX13" fmla="*/ 9237662 w 9499600"/>
              <a:gd name="connsiteY13" fmla="*/ 1590675 h 2314575"/>
              <a:gd name="connsiteX14" fmla="*/ 9499600 w 9499600"/>
              <a:gd name="connsiteY14" fmla="*/ 1837267 h 2314575"/>
              <a:gd name="connsiteX15" fmla="*/ 9191625 w 9499600"/>
              <a:gd name="connsiteY15" fmla="*/ 2015596 h 2314575"/>
              <a:gd name="connsiteX16" fmla="*/ 8859308 w 9499600"/>
              <a:gd name="connsiteY16" fmla="*/ 2063750 h 2314575"/>
              <a:gd name="connsiteX17" fmla="*/ 6580188 w 9499600"/>
              <a:gd name="connsiteY17" fmla="*/ 2071687 h 2314575"/>
              <a:gd name="connsiteX18" fmla="*/ 6355291 w 9499600"/>
              <a:gd name="connsiteY18" fmla="*/ 2099204 h 2314575"/>
              <a:gd name="connsiteX19" fmla="*/ 6346825 w 9499600"/>
              <a:gd name="connsiteY19" fmla="*/ 2278062 h 2314575"/>
              <a:gd name="connsiteX20" fmla="*/ 6053666 w 9499600"/>
              <a:gd name="connsiteY20" fmla="*/ 2314575 h 2314575"/>
              <a:gd name="connsiteX21" fmla="*/ 5503333 w 9499600"/>
              <a:gd name="connsiteY21" fmla="*/ 2235200 h 2314575"/>
              <a:gd name="connsiteX22" fmla="*/ 5503333 w 9499600"/>
              <a:gd name="connsiteY22" fmla="*/ 2159000 h 2314575"/>
              <a:gd name="connsiteX23" fmla="*/ 5461000 w 9499600"/>
              <a:gd name="connsiteY23" fmla="*/ 2159000 h 2314575"/>
              <a:gd name="connsiteX24" fmla="*/ 5461000 w 9499600"/>
              <a:gd name="connsiteY24" fmla="*/ 2125133 h 2314575"/>
              <a:gd name="connsiteX25" fmla="*/ 3598333 w 9499600"/>
              <a:gd name="connsiteY25" fmla="*/ 2065867 h 2314575"/>
              <a:gd name="connsiteX26" fmla="*/ 2692400 w 9499600"/>
              <a:gd name="connsiteY26" fmla="*/ 2048933 h 2314575"/>
              <a:gd name="connsiteX27" fmla="*/ 228600 w 9499600"/>
              <a:gd name="connsiteY27" fmla="*/ 1507067 h 2314575"/>
              <a:gd name="connsiteX28" fmla="*/ 211666 w 9499600"/>
              <a:gd name="connsiteY28" fmla="*/ 1430867 h 2314575"/>
              <a:gd name="connsiteX29" fmla="*/ 0 w 9499600"/>
              <a:gd name="connsiteY29" fmla="*/ 1346200 h 2314575"/>
              <a:gd name="connsiteX30" fmla="*/ 372533 w 9499600"/>
              <a:gd name="connsiteY30" fmla="*/ 1329267 h 2314575"/>
              <a:gd name="connsiteX31" fmla="*/ 533400 w 9499600"/>
              <a:gd name="connsiteY31" fmla="*/ 1346200 h 2314575"/>
              <a:gd name="connsiteX32" fmla="*/ 668866 w 9499600"/>
              <a:gd name="connsiteY32" fmla="*/ 1371600 h 2314575"/>
              <a:gd name="connsiteX0" fmla="*/ 668866 w 9499600"/>
              <a:gd name="connsiteY0" fmla="*/ 1371600 h 2314575"/>
              <a:gd name="connsiteX1" fmla="*/ 668866 w 9499600"/>
              <a:gd name="connsiteY1" fmla="*/ 1371600 h 2314575"/>
              <a:gd name="connsiteX2" fmla="*/ 25400 w 9499600"/>
              <a:gd name="connsiteY2" fmla="*/ 0 h 2314575"/>
              <a:gd name="connsiteX3" fmla="*/ 465666 w 9499600"/>
              <a:gd name="connsiteY3" fmla="*/ 8467 h 2314575"/>
              <a:gd name="connsiteX4" fmla="*/ 1608666 w 9499600"/>
              <a:gd name="connsiteY4" fmla="*/ 1176867 h 2314575"/>
              <a:gd name="connsiteX5" fmla="*/ 1854200 w 9499600"/>
              <a:gd name="connsiteY5" fmla="*/ 1253067 h 2314575"/>
              <a:gd name="connsiteX6" fmla="*/ 3014133 w 9499600"/>
              <a:gd name="connsiteY6" fmla="*/ 1219200 h 2314575"/>
              <a:gd name="connsiteX7" fmla="*/ 2878666 w 9499600"/>
              <a:gd name="connsiteY7" fmla="*/ 1092200 h 2314575"/>
              <a:gd name="connsiteX8" fmla="*/ 3005666 w 9499600"/>
              <a:gd name="connsiteY8" fmla="*/ 1075267 h 2314575"/>
              <a:gd name="connsiteX9" fmla="*/ 3183466 w 9499600"/>
              <a:gd name="connsiteY9" fmla="*/ 1210733 h 2314575"/>
              <a:gd name="connsiteX10" fmla="*/ 8170333 w 9499600"/>
              <a:gd name="connsiteY10" fmla="*/ 1222587 h 2314575"/>
              <a:gd name="connsiteX11" fmla="*/ 8893703 w 9499600"/>
              <a:gd name="connsiteY11" fmla="*/ 1340908 h 2314575"/>
              <a:gd name="connsiteX12" fmla="*/ 9133098 w 9499600"/>
              <a:gd name="connsiteY12" fmla="*/ 1484842 h 2314575"/>
              <a:gd name="connsiteX13" fmla="*/ 9237662 w 9499600"/>
              <a:gd name="connsiteY13" fmla="*/ 1590675 h 2314575"/>
              <a:gd name="connsiteX14" fmla="*/ 9499600 w 9499600"/>
              <a:gd name="connsiteY14" fmla="*/ 1837267 h 2314575"/>
              <a:gd name="connsiteX15" fmla="*/ 9191625 w 9499600"/>
              <a:gd name="connsiteY15" fmla="*/ 2015596 h 2314575"/>
              <a:gd name="connsiteX16" fmla="*/ 8859308 w 9499600"/>
              <a:gd name="connsiteY16" fmla="*/ 2063750 h 2314575"/>
              <a:gd name="connsiteX17" fmla="*/ 6580188 w 9499600"/>
              <a:gd name="connsiteY17" fmla="*/ 2071687 h 2314575"/>
              <a:gd name="connsiteX18" fmla="*/ 6355291 w 9499600"/>
              <a:gd name="connsiteY18" fmla="*/ 2099204 h 2314575"/>
              <a:gd name="connsiteX19" fmla="*/ 6346825 w 9499600"/>
              <a:gd name="connsiteY19" fmla="*/ 2278062 h 2314575"/>
              <a:gd name="connsiteX20" fmla="*/ 6053666 w 9499600"/>
              <a:gd name="connsiteY20" fmla="*/ 2314575 h 2314575"/>
              <a:gd name="connsiteX21" fmla="*/ 5503333 w 9499600"/>
              <a:gd name="connsiteY21" fmla="*/ 2235200 h 2314575"/>
              <a:gd name="connsiteX22" fmla="*/ 5503333 w 9499600"/>
              <a:gd name="connsiteY22" fmla="*/ 2159000 h 2314575"/>
              <a:gd name="connsiteX23" fmla="*/ 5461000 w 9499600"/>
              <a:gd name="connsiteY23" fmla="*/ 2159000 h 2314575"/>
              <a:gd name="connsiteX24" fmla="*/ 5461000 w 9499600"/>
              <a:gd name="connsiteY24" fmla="*/ 2125133 h 2314575"/>
              <a:gd name="connsiteX25" fmla="*/ 3598333 w 9499600"/>
              <a:gd name="connsiteY25" fmla="*/ 2065867 h 2314575"/>
              <a:gd name="connsiteX26" fmla="*/ 2692400 w 9499600"/>
              <a:gd name="connsiteY26" fmla="*/ 2048933 h 2314575"/>
              <a:gd name="connsiteX27" fmla="*/ 228600 w 9499600"/>
              <a:gd name="connsiteY27" fmla="*/ 1507067 h 2314575"/>
              <a:gd name="connsiteX28" fmla="*/ 211666 w 9499600"/>
              <a:gd name="connsiteY28" fmla="*/ 1430867 h 2314575"/>
              <a:gd name="connsiteX29" fmla="*/ 0 w 9499600"/>
              <a:gd name="connsiteY29" fmla="*/ 1346200 h 2314575"/>
              <a:gd name="connsiteX30" fmla="*/ 372533 w 9499600"/>
              <a:gd name="connsiteY30" fmla="*/ 1329267 h 2314575"/>
              <a:gd name="connsiteX31" fmla="*/ 533400 w 9499600"/>
              <a:gd name="connsiteY31" fmla="*/ 1346200 h 2314575"/>
              <a:gd name="connsiteX32" fmla="*/ 668866 w 9499600"/>
              <a:gd name="connsiteY32" fmla="*/ 1371600 h 2314575"/>
              <a:gd name="connsiteX0" fmla="*/ 668866 w 9499600"/>
              <a:gd name="connsiteY0" fmla="*/ 1371600 h 2314575"/>
              <a:gd name="connsiteX1" fmla="*/ 668866 w 9499600"/>
              <a:gd name="connsiteY1" fmla="*/ 1371600 h 2314575"/>
              <a:gd name="connsiteX2" fmla="*/ 25400 w 9499600"/>
              <a:gd name="connsiteY2" fmla="*/ 0 h 2314575"/>
              <a:gd name="connsiteX3" fmla="*/ 465666 w 9499600"/>
              <a:gd name="connsiteY3" fmla="*/ 8467 h 2314575"/>
              <a:gd name="connsiteX4" fmla="*/ 1608666 w 9499600"/>
              <a:gd name="connsiteY4" fmla="*/ 1176867 h 2314575"/>
              <a:gd name="connsiteX5" fmla="*/ 1854200 w 9499600"/>
              <a:gd name="connsiteY5" fmla="*/ 1253067 h 2314575"/>
              <a:gd name="connsiteX6" fmla="*/ 3014133 w 9499600"/>
              <a:gd name="connsiteY6" fmla="*/ 1219200 h 2314575"/>
              <a:gd name="connsiteX7" fmla="*/ 2878666 w 9499600"/>
              <a:gd name="connsiteY7" fmla="*/ 1092200 h 2314575"/>
              <a:gd name="connsiteX8" fmla="*/ 3005666 w 9499600"/>
              <a:gd name="connsiteY8" fmla="*/ 1075267 h 2314575"/>
              <a:gd name="connsiteX9" fmla="*/ 3183466 w 9499600"/>
              <a:gd name="connsiteY9" fmla="*/ 1210733 h 2314575"/>
              <a:gd name="connsiteX10" fmla="*/ 8170333 w 9499600"/>
              <a:gd name="connsiteY10" fmla="*/ 1222587 h 2314575"/>
              <a:gd name="connsiteX11" fmla="*/ 8893703 w 9499600"/>
              <a:gd name="connsiteY11" fmla="*/ 1340908 h 2314575"/>
              <a:gd name="connsiteX12" fmla="*/ 9133098 w 9499600"/>
              <a:gd name="connsiteY12" fmla="*/ 1484842 h 2314575"/>
              <a:gd name="connsiteX13" fmla="*/ 9237662 w 9499600"/>
              <a:gd name="connsiteY13" fmla="*/ 1590675 h 2314575"/>
              <a:gd name="connsiteX14" fmla="*/ 9499600 w 9499600"/>
              <a:gd name="connsiteY14" fmla="*/ 1837267 h 2314575"/>
              <a:gd name="connsiteX15" fmla="*/ 9191625 w 9499600"/>
              <a:gd name="connsiteY15" fmla="*/ 2015596 h 2314575"/>
              <a:gd name="connsiteX16" fmla="*/ 8859308 w 9499600"/>
              <a:gd name="connsiteY16" fmla="*/ 2063750 h 2314575"/>
              <a:gd name="connsiteX17" fmla="*/ 6580188 w 9499600"/>
              <a:gd name="connsiteY17" fmla="*/ 2071687 h 2314575"/>
              <a:gd name="connsiteX18" fmla="*/ 6355291 w 9499600"/>
              <a:gd name="connsiteY18" fmla="*/ 2099204 h 2314575"/>
              <a:gd name="connsiteX19" fmla="*/ 6346825 w 9499600"/>
              <a:gd name="connsiteY19" fmla="*/ 2278062 h 2314575"/>
              <a:gd name="connsiteX20" fmla="*/ 6053666 w 9499600"/>
              <a:gd name="connsiteY20" fmla="*/ 2314575 h 2314575"/>
              <a:gd name="connsiteX21" fmla="*/ 5503333 w 9499600"/>
              <a:gd name="connsiteY21" fmla="*/ 2235200 h 2314575"/>
              <a:gd name="connsiteX22" fmla="*/ 5503333 w 9499600"/>
              <a:gd name="connsiteY22" fmla="*/ 2159000 h 2314575"/>
              <a:gd name="connsiteX23" fmla="*/ 5461000 w 9499600"/>
              <a:gd name="connsiteY23" fmla="*/ 2159000 h 2314575"/>
              <a:gd name="connsiteX24" fmla="*/ 5461000 w 9499600"/>
              <a:gd name="connsiteY24" fmla="*/ 2125133 h 2314575"/>
              <a:gd name="connsiteX25" fmla="*/ 3598333 w 9499600"/>
              <a:gd name="connsiteY25" fmla="*/ 2065867 h 2314575"/>
              <a:gd name="connsiteX26" fmla="*/ 2692400 w 9499600"/>
              <a:gd name="connsiteY26" fmla="*/ 2048933 h 2314575"/>
              <a:gd name="connsiteX27" fmla="*/ 228600 w 9499600"/>
              <a:gd name="connsiteY27" fmla="*/ 1507067 h 2314575"/>
              <a:gd name="connsiteX28" fmla="*/ 211666 w 9499600"/>
              <a:gd name="connsiteY28" fmla="*/ 1430867 h 2314575"/>
              <a:gd name="connsiteX29" fmla="*/ 0 w 9499600"/>
              <a:gd name="connsiteY29" fmla="*/ 1346200 h 2314575"/>
              <a:gd name="connsiteX30" fmla="*/ 372533 w 9499600"/>
              <a:gd name="connsiteY30" fmla="*/ 1329267 h 2314575"/>
              <a:gd name="connsiteX31" fmla="*/ 533400 w 9499600"/>
              <a:gd name="connsiteY31" fmla="*/ 1346200 h 2314575"/>
              <a:gd name="connsiteX32" fmla="*/ 668866 w 9499600"/>
              <a:gd name="connsiteY32" fmla="*/ 1371600 h 2314575"/>
              <a:gd name="connsiteX0" fmla="*/ 668866 w 9499600"/>
              <a:gd name="connsiteY0" fmla="*/ 1371600 h 2315652"/>
              <a:gd name="connsiteX1" fmla="*/ 668866 w 9499600"/>
              <a:gd name="connsiteY1" fmla="*/ 1371600 h 2315652"/>
              <a:gd name="connsiteX2" fmla="*/ 25400 w 9499600"/>
              <a:gd name="connsiteY2" fmla="*/ 0 h 2315652"/>
              <a:gd name="connsiteX3" fmla="*/ 465666 w 9499600"/>
              <a:gd name="connsiteY3" fmla="*/ 8467 h 2315652"/>
              <a:gd name="connsiteX4" fmla="*/ 1608666 w 9499600"/>
              <a:gd name="connsiteY4" fmla="*/ 1176867 h 2315652"/>
              <a:gd name="connsiteX5" fmla="*/ 1854200 w 9499600"/>
              <a:gd name="connsiteY5" fmla="*/ 1253067 h 2315652"/>
              <a:gd name="connsiteX6" fmla="*/ 3014133 w 9499600"/>
              <a:gd name="connsiteY6" fmla="*/ 1219200 h 2315652"/>
              <a:gd name="connsiteX7" fmla="*/ 2878666 w 9499600"/>
              <a:gd name="connsiteY7" fmla="*/ 1092200 h 2315652"/>
              <a:gd name="connsiteX8" fmla="*/ 3005666 w 9499600"/>
              <a:gd name="connsiteY8" fmla="*/ 1075267 h 2315652"/>
              <a:gd name="connsiteX9" fmla="*/ 3183466 w 9499600"/>
              <a:gd name="connsiteY9" fmla="*/ 1210733 h 2315652"/>
              <a:gd name="connsiteX10" fmla="*/ 8170333 w 9499600"/>
              <a:gd name="connsiteY10" fmla="*/ 1222587 h 2315652"/>
              <a:gd name="connsiteX11" fmla="*/ 8893703 w 9499600"/>
              <a:gd name="connsiteY11" fmla="*/ 1340908 h 2315652"/>
              <a:gd name="connsiteX12" fmla="*/ 9133098 w 9499600"/>
              <a:gd name="connsiteY12" fmla="*/ 1484842 h 2315652"/>
              <a:gd name="connsiteX13" fmla="*/ 9237662 w 9499600"/>
              <a:gd name="connsiteY13" fmla="*/ 1590675 h 2315652"/>
              <a:gd name="connsiteX14" fmla="*/ 9499600 w 9499600"/>
              <a:gd name="connsiteY14" fmla="*/ 1837267 h 2315652"/>
              <a:gd name="connsiteX15" fmla="*/ 9191625 w 9499600"/>
              <a:gd name="connsiteY15" fmla="*/ 2015596 h 2315652"/>
              <a:gd name="connsiteX16" fmla="*/ 8859308 w 9499600"/>
              <a:gd name="connsiteY16" fmla="*/ 2063750 h 2315652"/>
              <a:gd name="connsiteX17" fmla="*/ 6580188 w 9499600"/>
              <a:gd name="connsiteY17" fmla="*/ 2071687 h 2315652"/>
              <a:gd name="connsiteX18" fmla="*/ 6355291 w 9499600"/>
              <a:gd name="connsiteY18" fmla="*/ 2099204 h 2315652"/>
              <a:gd name="connsiteX19" fmla="*/ 6346825 w 9499600"/>
              <a:gd name="connsiteY19" fmla="*/ 2278062 h 2315652"/>
              <a:gd name="connsiteX20" fmla="*/ 6053666 w 9499600"/>
              <a:gd name="connsiteY20" fmla="*/ 2314575 h 2315652"/>
              <a:gd name="connsiteX21" fmla="*/ 5503333 w 9499600"/>
              <a:gd name="connsiteY21" fmla="*/ 2235200 h 2315652"/>
              <a:gd name="connsiteX22" fmla="*/ 5503333 w 9499600"/>
              <a:gd name="connsiteY22" fmla="*/ 2159000 h 2315652"/>
              <a:gd name="connsiteX23" fmla="*/ 5461000 w 9499600"/>
              <a:gd name="connsiteY23" fmla="*/ 2159000 h 2315652"/>
              <a:gd name="connsiteX24" fmla="*/ 5461000 w 9499600"/>
              <a:gd name="connsiteY24" fmla="*/ 2125133 h 2315652"/>
              <a:gd name="connsiteX25" fmla="*/ 3598333 w 9499600"/>
              <a:gd name="connsiteY25" fmla="*/ 2065867 h 2315652"/>
              <a:gd name="connsiteX26" fmla="*/ 2692400 w 9499600"/>
              <a:gd name="connsiteY26" fmla="*/ 2048933 h 2315652"/>
              <a:gd name="connsiteX27" fmla="*/ 228600 w 9499600"/>
              <a:gd name="connsiteY27" fmla="*/ 1507067 h 2315652"/>
              <a:gd name="connsiteX28" fmla="*/ 211666 w 9499600"/>
              <a:gd name="connsiteY28" fmla="*/ 1430867 h 2315652"/>
              <a:gd name="connsiteX29" fmla="*/ 0 w 9499600"/>
              <a:gd name="connsiteY29" fmla="*/ 1346200 h 2315652"/>
              <a:gd name="connsiteX30" fmla="*/ 372533 w 9499600"/>
              <a:gd name="connsiteY30" fmla="*/ 1329267 h 2315652"/>
              <a:gd name="connsiteX31" fmla="*/ 533400 w 9499600"/>
              <a:gd name="connsiteY31" fmla="*/ 1346200 h 2315652"/>
              <a:gd name="connsiteX32" fmla="*/ 668866 w 9499600"/>
              <a:gd name="connsiteY32" fmla="*/ 1371600 h 2315652"/>
              <a:gd name="connsiteX0" fmla="*/ 668866 w 9499600"/>
              <a:gd name="connsiteY0" fmla="*/ 1371600 h 2315850"/>
              <a:gd name="connsiteX1" fmla="*/ 668866 w 9499600"/>
              <a:gd name="connsiteY1" fmla="*/ 1371600 h 2315850"/>
              <a:gd name="connsiteX2" fmla="*/ 25400 w 9499600"/>
              <a:gd name="connsiteY2" fmla="*/ 0 h 2315850"/>
              <a:gd name="connsiteX3" fmla="*/ 465666 w 9499600"/>
              <a:gd name="connsiteY3" fmla="*/ 8467 h 2315850"/>
              <a:gd name="connsiteX4" fmla="*/ 1608666 w 9499600"/>
              <a:gd name="connsiteY4" fmla="*/ 1176867 h 2315850"/>
              <a:gd name="connsiteX5" fmla="*/ 1854200 w 9499600"/>
              <a:gd name="connsiteY5" fmla="*/ 1253067 h 2315850"/>
              <a:gd name="connsiteX6" fmla="*/ 3014133 w 9499600"/>
              <a:gd name="connsiteY6" fmla="*/ 1219200 h 2315850"/>
              <a:gd name="connsiteX7" fmla="*/ 2878666 w 9499600"/>
              <a:gd name="connsiteY7" fmla="*/ 1092200 h 2315850"/>
              <a:gd name="connsiteX8" fmla="*/ 3005666 w 9499600"/>
              <a:gd name="connsiteY8" fmla="*/ 1075267 h 2315850"/>
              <a:gd name="connsiteX9" fmla="*/ 3183466 w 9499600"/>
              <a:gd name="connsiteY9" fmla="*/ 1210733 h 2315850"/>
              <a:gd name="connsiteX10" fmla="*/ 8170333 w 9499600"/>
              <a:gd name="connsiteY10" fmla="*/ 1222587 h 2315850"/>
              <a:gd name="connsiteX11" fmla="*/ 8893703 w 9499600"/>
              <a:gd name="connsiteY11" fmla="*/ 1340908 h 2315850"/>
              <a:gd name="connsiteX12" fmla="*/ 9133098 w 9499600"/>
              <a:gd name="connsiteY12" fmla="*/ 1484842 h 2315850"/>
              <a:gd name="connsiteX13" fmla="*/ 9237662 w 9499600"/>
              <a:gd name="connsiteY13" fmla="*/ 1590675 h 2315850"/>
              <a:gd name="connsiteX14" fmla="*/ 9499600 w 9499600"/>
              <a:gd name="connsiteY14" fmla="*/ 1837267 h 2315850"/>
              <a:gd name="connsiteX15" fmla="*/ 9191625 w 9499600"/>
              <a:gd name="connsiteY15" fmla="*/ 2015596 h 2315850"/>
              <a:gd name="connsiteX16" fmla="*/ 8859308 w 9499600"/>
              <a:gd name="connsiteY16" fmla="*/ 2063750 h 2315850"/>
              <a:gd name="connsiteX17" fmla="*/ 6580188 w 9499600"/>
              <a:gd name="connsiteY17" fmla="*/ 2071687 h 2315850"/>
              <a:gd name="connsiteX18" fmla="*/ 6355291 w 9499600"/>
              <a:gd name="connsiteY18" fmla="*/ 2099204 h 2315850"/>
              <a:gd name="connsiteX19" fmla="*/ 6346825 w 9499600"/>
              <a:gd name="connsiteY19" fmla="*/ 2278062 h 2315850"/>
              <a:gd name="connsiteX20" fmla="*/ 6053666 w 9499600"/>
              <a:gd name="connsiteY20" fmla="*/ 2314575 h 2315850"/>
              <a:gd name="connsiteX21" fmla="*/ 5525558 w 9499600"/>
              <a:gd name="connsiteY21" fmla="*/ 2246312 h 2315850"/>
              <a:gd name="connsiteX22" fmla="*/ 5503333 w 9499600"/>
              <a:gd name="connsiteY22" fmla="*/ 2159000 h 2315850"/>
              <a:gd name="connsiteX23" fmla="*/ 5461000 w 9499600"/>
              <a:gd name="connsiteY23" fmla="*/ 2159000 h 2315850"/>
              <a:gd name="connsiteX24" fmla="*/ 5461000 w 9499600"/>
              <a:gd name="connsiteY24" fmla="*/ 2125133 h 2315850"/>
              <a:gd name="connsiteX25" fmla="*/ 3598333 w 9499600"/>
              <a:gd name="connsiteY25" fmla="*/ 2065867 h 2315850"/>
              <a:gd name="connsiteX26" fmla="*/ 2692400 w 9499600"/>
              <a:gd name="connsiteY26" fmla="*/ 2048933 h 2315850"/>
              <a:gd name="connsiteX27" fmla="*/ 228600 w 9499600"/>
              <a:gd name="connsiteY27" fmla="*/ 1507067 h 2315850"/>
              <a:gd name="connsiteX28" fmla="*/ 211666 w 9499600"/>
              <a:gd name="connsiteY28" fmla="*/ 1430867 h 2315850"/>
              <a:gd name="connsiteX29" fmla="*/ 0 w 9499600"/>
              <a:gd name="connsiteY29" fmla="*/ 1346200 h 2315850"/>
              <a:gd name="connsiteX30" fmla="*/ 372533 w 9499600"/>
              <a:gd name="connsiteY30" fmla="*/ 1329267 h 2315850"/>
              <a:gd name="connsiteX31" fmla="*/ 533400 w 9499600"/>
              <a:gd name="connsiteY31" fmla="*/ 1346200 h 2315850"/>
              <a:gd name="connsiteX32" fmla="*/ 668866 w 9499600"/>
              <a:gd name="connsiteY32" fmla="*/ 1371600 h 2315850"/>
              <a:gd name="connsiteX0" fmla="*/ 668866 w 9499600"/>
              <a:gd name="connsiteY0" fmla="*/ 1371600 h 2316277"/>
              <a:gd name="connsiteX1" fmla="*/ 668866 w 9499600"/>
              <a:gd name="connsiteY1" fmla="*/ 1371600 h 2316277"/>
              <a:gd name="connsiteX2" fmla="*/ 25400 w 9499600"/>
              <a:gd name="connsiteY2" fmla="*/ 0 h 2316277"/>
              <a:gd name="connsiteX3" fmla="*/ 465666 w 9499600"/>
              <a:gd name="connsiteY3" fmla="*/ 8467 h 2316277"/>
              <a:gd name="connsiteX4" fmla="*/ 1608666 w 9499600"/>
              <a:gd name="connsiteY4" fmla="*/ 1176867 h 2316277"/>
              <a:gd name="connsiteX5" fmla="*/ 1854200 w 9499600"/>
              <a:gd name="connsiteY5" fmla="*/ 1253067 h 2316277"/>
              <a:gd name="connsiteX6" fmla="*/ 3014133 w 9499600"/>
              <a:gd name="connsiteY6" fmla="*/ 1219200 h 2316277"/>
              <a:gd name="connsiteX7" fmla="*/ 2878666 w 9499600"/>
              <a:gd name="connsiteY7" fmla="*/ 1092200 h 2316277"/>
              <a:gd name="connsiteX8" fmla="*/ 3005666 w 9499600"/>
              <a:gd name="connsiteY8" fmla="*/ 1075267 h 2316277"/>
              <a:gd name="connsiteX9" fmla="*/ 3183466 w 9499600"/>
              <a:gd name="connsiteY9" fmla="*/ 1210733 h 2316277"/>
              <a:gd name="connsiteX10" fmla="*/ 8170333 w 9499600"/>
              <a:gd name="connsiteY10" fmla="*/ 1222587 h 2316277"/>
              <a:gd name="connsiteX11" fmla="*/ 8893703 w 9499600"/>
              <a:gd name="connsiteY11" fmla="*/ 1340908 h 2316277"/>
              <a:gd name="connsiteX12" fmla="*/ 9133098 w 9499600"/>
              <a:gd name="connsiteY12" fmla="*/ 1484842 h 2316277"/>
              <a:gd name="connsiteX13" fmla="*/ 9237662 w 9499600"/>
              <a:gd name="connsiteY13" fmla="*/ 1590675 h 2316277"/>
              <a:gd name="connsiteX14" fmla="*/ 9499600 w 9499600"/>
              <a:gd name="connsiteY14" fmla="*/ 1837267 h 2316277"/>
              <a:gd name="connsiteX15" fmla="*/ 9191625 w 9499600"/>
              <a:gd name="connsiteY15" fmla="*/ 2015596 h 2316277"/>
              <a:gd name="connsiteX16" fmla="*/ 8859308 w 9499600"/>
              <a:gd name="connsiteY16" fmla="*/ 2063750 h 2316277"/>
              <a:gd name="connsiteX17" fmla="*/ 6580188 w 9499600"/>
              <a:gd name="connsiteY17" fmla="*/ 2071687 h 2316277"/>
              <a:gd name="connsiteX18" fmla="*/ 6355291 w 9499600"/>
              <a:gd name="connsiteY18" fmla="*/ 2099204 h 2316277"/>
              <a:gd name="connsiteX19" fmla="*/ 6346825 w 9499600"/>
              <a:gd name="connsiteY19" fmla="*/ 2278062 h 2316277"/>
              <a:gd name="connsiteX20" fmla="*/ 6053666 w 9499600"/>
              <a:gd name="connsiteY20" fmla="*/ 2314575 h 2316277"/>
              <a:gd name="connsiteX21" fmla="*/ 5525558 w 9499600"/>
              <a:gd name="connsiteY21" fmla="*/ 2246312 h 2316277"/>
              <a:gd name="connsiteX22" fmla="*/ 5503333 w 9499600"/>
              <a:gd name="connsiteY22" fmla="*/ 2159000 h 2316277"/>
              <a:gd name="connsiteX23" fmla="*/ 5461000 w 9499600"/>
              <a:gd name="connsiteY23" fmla="*/ 2159000 h 2316277"/>
              <a:gd name="connsiteX24" fmla="*/ 5461000 w 9499600"/>
              <a:gd name="connsiteY24" fmla="*/ 2125133 h 2316277"/>
              <a:gd name="connsiteX25" fmla="*/ 3598333 w 9499600"/>
              <a:gd name="connsiteY25" fmla="*/ 2065867 h 2316277"/>
              <a:gd name="connsiteX26" fmla="*/ 2692400 w 9499600"/>
              <a:gd name="connsiteY26" fmla="*/ 2048933 h 2316277"/>
              <a:gd name="connsiteX27" fmla="*/ 228600 w 9499600"/>
              <a:gd name="connsiteY27" fmla="*/ 1507067 h 2316277"/>
              <a:gd name="connsiteX28" fmla="*/ 211666 w 9499600"/>
              <a:gd name="connsiteY28" fmla="*/ 1430867 h 2316277"/>
              <a:gd name="connsiteX29" fmla="*/ 0 w 9499600"/>
              <a:gd name="connsiteY29" fmla="*/ 1346200 h 2316277"/>
              <a:gd name="connsiteX30" fmla="*/ 372533 w 9499600"/>
              <a:gd name="connsiteY30" fmla="*/ 1329267 h 2316277"/>
              <a:gd name="connsiteX31" fmla="*/ 533400 w 9499600"/>
              <a:gd name="connsiteY31" fmla="*/ 1346200 h 2316277"/>
              <a:gd name="connsiteX32" fmla="*/ 668866 w 9499600"/>
              <a:gd name="connsiteY32" fmla="*/ 1371600 h 2316277"/>
              <a:gd name="connsiteX0" fmla="*/ 668866 w 9499600"/>
              <a:gd name="connsiteY0" fmla="*/ 1371600 h 2322422"/>
              <a:gd name="connsiteX1" fmla="*/ 668866 w 9499600"/>
              <a:gd name="connsiteY1" fmla="*/ 1371600 h 2322422"/>
              <a:gd name="connsiteX2" fmla="*/ 25400 w 9499600"/>
              <a:gd name="connsiteY2" fmla="*/ 0 h 2322422"/>
              <a:gd name="connsiteX3" fmla="*/ 465666 w 9499600"/>
              <a:gd name="connsiteY3" fmla="*/ 8467 h 2322422"/>
              <a:gd name="connsiteX4" fmla="*/ 1608666 w 9499600"/>
              <a:gd name="connsiteY4" fmla="*/ 1176867 h 2322422"/>
              <a:gd name="connsiteX5" fmla="*/ 1854200 w 9499600"/>
              <a:gd name="connsiteY5" fmla="*/ 1253067 h 2322422"/>
              <a:gd name="connsiteX6" fmla="*/ 3014133 w 9499600"/>
              <a:gd name="connsiteY6" fmla="*/ 1219200 h 2322422"/>
              <a:gd name="connsiteX7" fmla="*/ 2878666 w 9499600"/>
              <a:gd name="connsiteY7" fmla="*/ 1092200 h 2322422"/>
              <a:gd name="connsiteX8" fmla="*/ 3005666 w 9499600"/>
              <a:gd name="connsiteY8" fmla="*/ 1075267 h 2322422"/>
              <a:gd name="connsiteX9" fmla="*/ 3183466 w 9499600"/>
              <a:gd name="connsiteY9" fmla="*/ 1210733 h 2322422"/>
              <a:gd name="connsiteX10" fmla="*/ 8170333 w 9499600"/>
              <a:gd name="connsiteY10" fmla="*/ 1222587 h 2322422"/>
              <a:gd name="connsiteX11" fmla="*/ 8893703 w 9499600"/>
              <a:gd name="connsiteY11" fmla="*/ 1340908 h 2322422"/>
              <a:gd name="connsiteX12" fmla="*/ 9133098 w 9499600"/>
              <a:gd name="connsiteY12" fmla="*/ 1484842 h 2322422"/>
              <a:gd name="connsiteX13" fmla="*/ 9237662 w 9499600"/>
              <a:gd name="connsiteY13" fmla="*/ 1590675 h 2322422"/>
              <a:gd name="connsiteX14" fmla="*/ 9499600 w 9499600"/>
              <a:gd name="connsiteY14" fmla="*/ 1837267 h 2322422"/>
              <a:gd name="connsiteX15" fmla="*/ 9191625 w 9499600"/>
              <a:gd name="connsiteY15" fmla="*/ 2015596 h 2322422"/>
              <a:gd name="connsiteX16" fmla="*/ 8859308 w 9499600"/>
              <a:gd name="connsiteY16" fmla="*/ 2063750 h 2322422"/>
              <a:gd name="connsiteX17" fmla="*/ 6580188 w 9499600"/>
              <a:gd name="connsiteY17" fmla="*/ 2071687 h 2322422"/>
              <a:gd name="connsiteX18" fmla="*/ 6355291 w 9499600"/>
              <a:gd name="connsiteY18" fmla="*/ 2099204 h 2322422"/>
              <a:gd name="connsiteX19" fmla="*/ 6346825 w 9499600"/>
              <a:gd name="connsiteY19" fmla="*/ 2278062 h 2322422"/>
              <a:gd name="connsiteX20" fmla="*/ 6053666 w 9499600"/>
              <a:gd name="connsiteY20" fmla="*/ 2320925 h 2322422"/>
              <a:gd name="connsiteX21" fmla="*/ 5525558 w 9499600"/>
              <a:gd name="connsiteY21" fmla="*/ 2246312 h 2322422"/>
              <a:gd name="connsiteX22" fmla="*/ 5503333 w 9499600"/>
              <a:gd name="connsiteY22" fmla="*/ 2159000 h 2322422"/>
              <a:gd name="connsiteX23" fmla="*/ 5461000 w 9499600"/>
              <a:gd name="connsiteY23" fmla="*/ 2159000 h 2322422"/>
              <a:gd name="connsiteX24" fmla="*/ 5461000 w 9499600"/>
              <a:gd name="connsiteY24" fmla="*/ 2125133 h 2322422"/>
              <a:gd name="connsiteX25" fmla="*/ 3598333 w 9499600"/>
              <a:gd name="connsiteY25" fmla="*/ 2065867 h 2322422"/>
              <a:gd name="connsiteX26" fmla="*/ 2692400 w 9499600"/>
              <a:gd name="connsiteY26" fmla="*/ 2048933 h 2322422"/>
              <a:gd name="connsiteX27" fmla="*/ 228600 w 9499600"/>
              <a:gd name="connsiteY27" fmla="*/ 1507067 h 2322422"/>
              <a:gd name="connsiteX28" fmla="*/ 211666 w 9499600"/>
              <a:gd name="connsiteY28" fmla="*/ 1430867 h 2322422"/>
              <a:gd name="connsiteX29" fmla="*/ 0 w 9499600"/>
              <a:gd name="connsiteY29" fmla="*/ 1346200 h 2322422"/>
              <a:gd name="connsiteX30" fmla="*/ 372533 w 9499600"/>
              <a:gd name="connsiteY30" fmla="*/ 1329267 h 2322422"/>
              <a:gd name="connsiteX31" fmla="*/ 533400 w 9499600"/>
              <a:gd name="connsiteY31" fmla="*/ 1346200 h 2322422"/>
              <a:gd name="connsiteX32" fmla="*/ 668866 w 9499600"/>
              <a:gd name="connsiteY32" fmla="*/ 1371600 h 2322422"/>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25558 w 9499600"/>
              <a:gd name="connsiteY21" fmla="*/ 2246312 h 2319343"/>
              <a:gd name="connsiteX22" fmla="*/ 5503333 w 9499600"/>
              <a:gd name="connsiteY22" fmla="*/ 2159000 h 2319343"/>
              <a:gd name="connsiteX23" fmla="*/ 5461000 w 9499600"/>
              <a:gd name="connsiteY23" fmla="*/ 2159000 h 2319343"/>
              <a:gd name="connsiteX24" fmla="*/ 5461000 w 9499600"/>
              <a:gd name="connsiteY24" fmla="*/ 21251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03333 w 9499600"/>
              <a:gd name="connsiteY22" fmla="*/ 2159000 h 2319343"/>
              <a:gd name="connsiteX23" fmla="*/ 5461000 w 9499600"/>
              <a:gd name="connsiteY23" fmla="*/ 2159000 h 2319343"/>
              <a:gd name="connsiteX24" fmla="*/ 5461000 w 9499600"/>
              <a:gd name="connsiteY24" fmla="*/ 21251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20796 w 9499600"/>
              <a:gd name="connsiteY22" fmla="*/ 2173287 h 2319343"/>
              <a:gd name="connsiteX23" fmla="*/ 5461000 w 9499600"/>
              <a:gd name="connsiteY23" fmla="*/ 2159000 h 2319343"/>
              <a:gd name="connsiteX24" fmla="*/ 5461000 w 9499600"/>
              <a:gd name="connsiteY24" fmla="*/ 21251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20796 w 9499600"/>
              <a:gd name="connsiteY22" fmla="*/ 2182812 h 2319343"/>
              <a:gd name="connsiteX23" fmla="*/ 5461000 w 9499600"/>
              <a:gd name="connsiteY23" fmla="*/ 2159000 h 2319343"/>
              <a:gd name="connsiteX24" fmla="*/ 5461000 w 9499600"/>
              <a:gd name="connsiteY24" fmla="*/ 21251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20796 w 9499600"/>
              <a:gd name="connsiteY22" fmla="*/ 2182812 h 2319343"/>
              <a:gd name="connsiteX23" fmla="*/ 5478463 w 9499600"/>
              <a:gd name="connsiteY23" fmla="*/ 2189163 h 2319343"/>
              <a:gd name="connsiteX24" fmla="*/ 5461000 w 9499600"/>
              <a:gd name="connsiteY24" fmla="*/ 21251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20796 w 9499600"/>
              <a:gd name="connsiteY22" fmla="*/ 2182812 h 2319343"/>
              <a:gd name="connsiteX23" fmla="*/ 5478463 w 9499600"/>
              <a:gd name="connsiteY23" fmla="*/ 2174875 h 2319343"/>
              <a:gd name="connsiteX24" fmla="*/ 5461000 w 9499600"/>
              <a:gd name="connsiteY24" fmla="*/ 21251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61000 w 9499600"/>
              <a:gd name="connsiteY24" fmla="*/ 21251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75287 w 9499600"/>
              <a:gd name="connsiteY24" fmla="*/ 21505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3598333 w 9499600"/>
              <a:gd name="connsiteY25" fmla="*/ 2065867 h 2319343"/>
              <a:gd name="connsiteX26" fmla="*/ 2692400 w 9499600"/>
              <a:gd name="connsiteY26" fmla="*/ 2048933 h 2319343"/>
              <a:gd name="connsiteX27" fmla="*/ 228600 w 9499600"/>
              <a:gd name="connsiteY27" fmla="*/ 1507067 h 2319343"/>
              <a:gd name="connsiteX28" fmla="*/ 211666 w 9499600"/>
              <a:gd name="connsiteY28" fmla="*/ 1430867 h 2319343"/>
              <a:gd name="connsiteX29" fmla="*/ 0 w 9499600"/>
              <a:gd name="connsiteY29" fmla="*/ 1346200 h 2319343"/>
              <a:gd name="connsiteX30" fmla="*/ 372533 w 9499600"/>
              <a:gd name="connsiteY30" fmla="*/ 1329267 h 2319343"/>
              <a:gd name="connsiteX31" fmla="*/ 533400 w 9499600"/>
              <a:gd name="connsiteY31" fmla="*/ 1346200 h 2319343"/>
              <a:gd name="connsiteX32" fmla="*/ 668866 w 9499600"/>
              <a:gd name="connsiteY32"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598333 w 9499600"/>
              <a:gd name="connsiteY26" fmla="*/ 2065867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03096 w 9499600"/>
              <a:gd name="connsiteY26" fmla="*/ 211984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37821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28600 w 9499600"/>
              <a:gd name="connsiteY28" fmla="*/ 1507067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15900 w 9499600"/>
              <a:gd name="connsiteY28" fmla="*/ 1503892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19075 w 9499600"/>
              <a:gd name="connsiteY28" fmla="*/ 1499130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19075 w 9499600"/>
              <a:gd name="connsiteY28" fmla="*/ 1499130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19075 w 9499600"/>
              <a:gd name="connsiteY28" fmla="*/ 1499130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19075 w 9499600"/>
              <a:gd name="connsiteY28" fmla="*/ 1499130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19075 w 9499600"/>
              <a:gd name="connsiteY28" fmla="*/ 1499130 h 2319343"/>
              <a:gd name="connsiteX29" fmla="*/ 211666 w 9499600"/>
              <a:gd name="connsiteY29" fmla="*/ 1430867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19075 w 9499600"/>
              <a:gd name="connsiteY28" fmla="*/ 1499130 h 2319343"/>
              <a:gd name="connsiteX29" fmla="*/ 219603 w 9499600"/>
              <a:gd name="connsiteY29" fmla="*/ 1432455 h 2319343"/>
              <a:gd name="connsiteX30" fmla="*/ 0 w 9499600"/>
              <a:gd name="connsiteY30" fmla="*/ 1346200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68866 w 9499600"/>
              <a:gd name="connsiteY0" fmla="*/ 1371600 h 2319343"/>
              <a:gd name="connsiteX1" fmla="*/ 668866 w 9499600"/>
              <a:gd name="connsiteY1" fmla="*/ 1371600 h 2319343"/>
              <a:gd name="connsiteX2" fmla="*/ 25400 w 9499600"/>
              <a:gd name="connsiteY2" fmla="*/ 0 h 2319343"/>
              <a:gd name="connsiteX3" fmla="*/ 465666 w 9499600"/>
              <a:gd name="connsiteY3" fmla="*/ 8467 h 2319343"/>
              <a:gd name="connsiteX4" fmla="*/ 1608666 w 9499600"/>
              <a:gd name="connsiteY4" fmla="*/ 1176867 h 2319343"/>
              <a:gd name="connsiteX5" fmla="*/ 1854200 w 9499600"/>
              <a:gd name="connsiteY5" fmla="*/ 1253067 h 2319343"/>
              <a:gd name="connsiteX6" fmla="*/ 3014133 w 9499600"/>
              <a:gd name="connsiteY6" fmla="*/ 1219200 h 2319343"/>
              <a:gd name="connsiteX7" fmla="*/ 2878666 w 9499600"/>
              <a:gd name="connsiteY7" fmla="*/ 1092200 h 2319343"/>
              <a:gd name="connsiteX8" fmla="*/ 3005666 w 9499600"/>
              <a:gd name="connsiteY8" fmla="*/ 1075267 h 2319343"/>
              <a:gd name="connsiteX9" fmla="*/ 3183466 w 9499600"/>
              <a:gd name="connsiteY9" fmla="*/ 1210733 h 2319343"/>
              <a:gd name="connsiteX10" fmla="*/ 8170333 w 9499600"/>
              <a:gd name="connsiteY10" fmla="*/ 1222587 h 2319343"/>
              <a:gd name="connsiteX11" fmla="*/ 8893703 w 9499600"/>
              <a:gd name="connsiteY11" fmla="*/ 1340908 h 2319343"/>
              <a:gd name="connsiteX12" fmla="*/ 9133098 w 9499600"/>
              <a:gd name="connsiteY12" fmla="*/ 1484842 h 2319343"/>
              <a:gd name="connsiteX13" fmla="*/ 9237662 w 9499600"/>
              <a:gd name="connsiteY13" fmla="*/ 1590675 h 2319343"/>
              <a:gd name="connsiteX14" fmla="*/ 9499600 w 9499600"/>
              <a:gd name="connsiteY14" fmla="*/ 1837267 h 2319343"/>
              <a:gd name="connsiteX15" fmla="*/ 9191625 w 9499600"/>
              <a:gd name="connsiteY15" fmla="*/ 2015596 h 2319343"/>
              <a:gd name="connsiteX16" fmla="*/ 8859308 w 9499600"/>
              <a:gd name="connsiteY16" fmla="*/ 2063750 h 2319343"/>
              <a:gd name="connsiteX17" fmla="*/ 6580188 w 9499600"/>
              <a:gd name="connsiteY17" fmla="*/ 2071687 h 2319343"/>
              <a:gd name="connsiteX18" fmla="*/ 6355291 w 9499600"/>
              <a:gd name="connsiteY18" fmla="*/ 2099204 h 2319343"/>
              <a:gd name="connsiteX19" fmla="*/ 6346825 w 9499600"/>
              <a:gd name="connsiteY19" fmla="*/ 2278062 h 2319343"/>
              <a:gd name="connsiteX20" fmla="*/ 6052079 w 9499600"/>
              <a:gd name="connsiteY20" fmla="*/ 2317750 h 2319343"/>
              <a:gd name="connsiteX21" fmla="*/ 5519208 w 9499600"/>
              <a:gd name="connsiteY21" fmla="*/ 2246312 h 2319343"/>
              <a:gd name="connsiteX22" fmla="*/ 5519209 w 9499600"/>
              <a:gd name="connsiteY22" fmla="*/ 2176462 h 2319343"/>
              <a:gd name="connsiteX23" fmla="*/ 5478463 w 9499600"/>
              <a:gd name="connsiteY23" fmla="*/ 2174875 h 2319343"/>
              <a:gd name="connsiteX24" fmla="*/ 5480050 w 9499600"/>
              <a:gd name="connsiteY24" fmla="*/ 2150533 h 2319343"/>
              <a:gd name="connsiteX25" fmla="*/ 4812771 w 9499600"/>
              <a:gd name="connsiteY25" fmla="*/ 2149474 h 2319343"/>
              <a:gd name="connsiteX26" fmla="*/ 3611033 w 9499600"/>
              <a:gd name="connsiteY26" fmla="*/ 2075392 h 2319343"/>
              <a:gd name="connsiteX27" fmla="*/ 2692400 w 9499600"/>
              <a:gd name="connsiteY27" fmla="*/ 2048933 h 2319343"/>
              <a:gd name="connsiteX28" fmla="*/ 219075 w 9499600"/>
              <a:gd name="connsiteY28" fmla="*/ 1499130 h 2319343"/>
              <a:gd name="connsiteX29" fmla="*/ 219603 w 9499600"/>
              <a:gd name="connsiteY29" fmla="*/ 1432455 h 2319343"/>
              <a:gd name="connsiteX30" fmla="*/ 0 w 9499600"/>
              <a:gd name="connsiteY30" fmla="*/ 1357312 h 2319343"/>
              <a:gd name="connsiteX31" fmla="*/ 372533 w 9499600"/>
              <a:gd name="connsiteY31" fmla="*/ 1329267 h 2319343"/>
              <a:gd name="connsiteX32" fmla="*/ 533400 w 9499600"/>
              <a:gd name="connsiteY32" fmla="*/ 1346200 h 2319343"/>
              <a:gd name="connsiteX33" fmla="*/ 668866 w 9499600"/>
              <a:gd name="connsiteY33" fmla="*/ 1371600 h 2319343"/>
              <a:gd name="connsiteX0" fmla="*/ 676804 w 9507538"/>
              <a:gd name="connsiteY0" fmla="*/ 1371600 h 2319343"/>
              <a:gd name="connsiteX1" fmla="*/ 676804 w 9507538"/>
              <a:gd name="connsiteY1" fmla="*/ 13716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380471 w 9507538"/>
              <a:gd name="connsiteY31" fmla="*/ 1329267 h 2319343"/>
              <a:gd name="connsiteX32" fmla="*/ 541338 w 9507538"/>
              <a:gd name="connsiteY32" fmla="*/ 1346200 h 2319343"/>
              <a:gd name="connsiteX33" fmla="*/ 676804 w 9507538"/>
              <a:gd name="connsiteY33" fmla="*/ 1371600 h 2319343"/>
              <a:gd name="connsiteX0" fmla="*/ 676804 w 9507538"/>
              <a:gd name="connsiteY0" fmla="*/ 1371600 h 2319343"/>
              <a:gd name="connsiteX1" fmla="*/ 676804 w 9507538"/>
              <a:gd name="connsiteY1" fmla="*/ 13716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26509 w 9507538"/>
              <a:gd name="connsiteY31" fmla="*/ 1349904 h 2319343"/>
              <a:gd name="connsiteX32" fmla="*/ 541338 w 9507538"/>
              <a:gd name="connsiteY32" fmla="*/ 1346200 h 2319343"/>
              <a:gd name="connsiteX33" fmla="*/ 676804 w 9507538"/>
              <a:gd name="connsiteY33" fmla="*/ 1371600 h 2319343"/>
              <a:gd name="connsiteX0" fmla="*/ 676804 w 9507538"/>
              <a:gd name="connsiteY0" fmla="*/ 1371600 h 2319343"/>
              <a:gd name="connsiteX1" fmla="*/ 676804 w 9507538"/>
              <a:gd name="connsiteY1" fmla="*/ 13716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26509 w 9507538"/>
              <a:gd name="connsiteY31" fmla="*/ 1349904 h 2319343"/>
              <a:gd name="connsiteX32" fmla="*/ 577851 w 9507538"/>
              <a:gd name="connsiteY32" fmla="*/ 1417637 h 2319343"/>
              <a:gd name="connsiteX33" fmla="*/ 676804 w 9507538"/>
              <a:gd name="connsiteY33" fmla="*/ 1371600 h 2319343"/>
              <a:gd name="connsiteX0" fmla="*/ 676804 w 9507538"/>
              <a:gd name="connsiteY0" fmla="*/ 1371600 h 2319343"/>
              <a:gd name="connsiteX1" fmla="*/ 676804 w 9507538"/>
              <a:gd name="connsiteY1" fmla="*/ 13716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26509 w 9507538"/>
              <a:gd name="connsiteY31" fmla="*/ 1349904 h 2319343"/>
              <a:gd name="connsiteX32" fmla="*/ 506414 w 9507538"/>
              <a:gd name="connsiteY32" fmla="*/ 1358899 h 2319343"/>
              <a:gd name="connsiteX33" fmla="*/ 676804 w 9507538"/>
              <a:gd name="connsiteY33" fmla="*/ 1371600 h 2319343"/>
              <a:gd name="connsiteX0" fmla="*/ 676804 w 9507538"/>
              <a:gd name="connsiteY0" fmla="*/ 1371600 h 2319343"/>
              <a:gd name="connsiteX1" fmla="*/ 676804 w 9507538"/>
              <a:gd name="connsiteY1" fmla="*/ 13716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394759 w 9507538"/>
              <a:gd name="connsiteY31" fmla="*/ 1346729 h 2319343"/>
              <a:gd name="connsiteX32" fmla="*/ 506414 w 9507538"/>
              <a:gd name="connsiteY32" fmla="*/ 1358899 h 2319343"/>
              <a:gd name="connsiteX33" fmla="*/ 676804 w 9507538"/>
              <a:gd name="connsiteY33" fmla="*/ 1371600 h 2319343"/>
              <a:gd name="connsiteX0" fmla="*/ 676804 w 9507538"/>
              <a:gd name="connsiteY0" fmla="*/ 1371600 h 2319343"/>
              <a:gd name="connsiteX1" fmla="*/ 676804 w 9507538"/>
              <a:gd name="connsiteY1" fmla="*/ 13716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361422 w 9507538"/>
              <a:gd name="connsiteY31" fmla="*/ 1281642 h 2319343"/>
              <a:gd name="connsiteX32" fmla="*/ 506414 w 9507538"/>
              <a:gd name="connsiteY32" fmla="*/ 1358899 h 2319343"/>
              <a:gd name="connsiteX33" fmla="*/ 676804 w 9507538"/>
              <a:gd name="connsiteY33" fmla="*/ 1371600 h 2319343"/>
              <a:gd name="connsiteX0" fmla="*/ 676804 w 9507538"/>
              <a:gd name="connsiteY0" fmla="*/ 1371600 h 2319343"/>
              <a:gd name="connsiteX1" fmla="*/ 676804 w 9507538"/>
              <a:gd name="connsiteY1" fmla="*/ 13716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361422 w 9507538"/>
              <a:gd name="connsiteY31" fmla="*/ 1281642 h 2319343"/>
              <a:gd name="connsiteX32" fmla="*/ 585789 w 9507538"/>
              <a:gd name="connsiteY32" fmla="*/ 1298574 h 2319343"/>
              <a:gd name="connsiteX33" fmla="*/ 676804 w 9507538"/>
              <a:gd name="connsiteY33" fmla="*/ 1371600 h 2319343"/>
              <a:gd name="connsiteX0" fmla="*/ 518054 w 9507538"/>
              <a:gd name="connsiteY0" fmla="*/ 1422400 h 2319343"/>
              <a:gd name="connsiteX1" fmla="*/ 676804 w 9507538"/>
              <a:gd name="connsiteY1" fmla="*/ 13716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361422 w 9507538"/>
              <a:gd name="connsiteY31" fmla="*/ 1281642 h 2319343"/>
              <a:gd name="connsiteX32" fmla="*/ 585789 w 9507538"/>
              <a:gd name="connsiteY32" fmla="*/ 1298574 h 2319343"/>
              <a:gd name="connsiteX33" fmla="*/ 518054 w 9507538"/>
              <a:gd name="connsiteY33" fmla="*/ 1422400 h 2319343"/>
              <a:gd name="connsiteX0" fmla="*/ 518054 w 9507538"/>
              <a:gd name="connsiteY0" fmla="*/ 1422400 h 2319343"/>
              <a:gd name="connsiteX1" fmla="*/ 652992 w 9507538"/>
              <a:gd name="connsiteY1" fmla="*/ 13462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361422 w 9507538"/>
              <a:gd name="connsiteY31" fmla="*/ 1281642 h 2319343"/>
              <a:gd name="connsiteX32" fmla="*/ 585789 w 9507538"/>
              <a:gd name="connsiteY32" fmla="*/ 1298574 h 2319343"/>
              <a:gd name="connsiteX33" fmla="*/ 518054 w 9507538"/>
              <a:gd name="connsiteY33" fmla="*/ 1422400 h 2319343"/>
              <a:gd name="connsiteX0" fmla="*/ 567267 w 9507538"/>
              <a:gd name="connsiteY0" fmla="*/ 1355725 h 2319343"/>
              <a:gd name="connsiteX1" fmla="*/ 652992 w 9507538"/>
              <a:gd name="connsiteY1" fmla="*/ 13462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361422 w 9507538"/>
              <a:gd name="connsiteY31" fmla="*/ 1281642 h 2319343"/>
              <a:gd name="connsiteX32" fmla="*/ 585789 w 9507538"/>
              <a:gd name="connsiteY32" fmla="*/ 1298574 h 2319343"/>
              <a:gd name="connsiteX33" fmla="*/ 567267 w 9507538"/>
              <a:gd name="connsiteY33" fmla="*/ 1355725 h 2319343"/>
              <a:gd name="connsiteX0" fmla="*/ 567267 w 9507538"/>
              <a:gd name="connsiteY0" fmla="*/ 1355725 h 2319343"/>
              <a:gd name="connsiteX1" fmla="*/ 652992 w 9507538"/>
              <a:gd name="connsiteY1" fmla="*/ 13462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361422 w 9507538"/>
              <a:gd name="connsiteY31" fmla="*/ 1281642 h 2319343"/>
              <a:gd name="connsiteX32" fmla="*/ 458789 w 9507538"/>
              <a:gd name="connsiteY32" fmla="*/ 1349374 h 2319343"/>
              <a:gd name="connsiteX33" fmla="*/ 567267 w 9507538"/>
              <a:gd name="connsiteY33" fmla="*/ 1355725 h 2319343"/>
              <a:gd name="connsiteX0" fmla="*/ 567267 w 9507538"/>
              <a:gd name="connsiteY0" fmla="*/ 1355725 h 2319343"/>
              <a:gd name="connsiteX1" fmla="*/ 652992 w 9507538"/>
              <a:gd name="connsiteY1" fmla="*/ 13462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58789 w 9507538"/>
              <a:gd name="connsiteY31" fmla="*/ 1349374 h 2319343"/>
              <a:gd name="connsiteX32" fmla="*/ 567267 w 9507538"/>
              <a:gd name="connsiteY32" fmla="*/ 1355725 h 2319343"/>
              <a:gd name="connsiteX0" fmla="*/ 537105 w 9507538"/>
              <a:gd name="connsiteY0" fmla="*/ 1357313 h 2319343"/>
              <a:gd name="connsiteX1" fmla="*/ 652992 w 9507538"/>
              <a:gd name="connsiteY1" fmla="*/ 1346200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58789 w 9507538"/>
              <a:gd name="connsiteY31" fmla="*/ 1349374 h 2319343"/>
              <a:gd name="connsiteX32" fmla="*/ 537105 w 9507538"/>
              <a:gd name="connsiteY32" fmla="*/ 1357313 h 2319343"/>
              <a:gd name="connsiteX0" fmla="*/ 537105 w 9507538"/>
              <a:gd name="connsiteY0" fmla="*/ 1357313 h 2319343"/>
              <a:gd name="connsiteX1" fmla="*/ 656167 w 9507538"/>
              <a:gd name="connsiteY1" fmla="*/ 1355725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58789 w 9507538"/>
              <a:gd name="connsiteY31" fmla="*/ 1349374 h 2319343"/>
              <a:gd name="connsiteX32" fmla="*/ 537105 w 9507538"/>
              <a:gd name="connsiteY32" fmla="*/ 1357313 h 2319343"/>
              <a:gd name="connsiteX0" fmla="*/ 537105 w 9507538"/>
              <a:gd name="connsiteY0" fmla="*/ 1357313 h 2319343"/>
              <a:gd name="connsiteX1" fmla="*/ 659342 w 9507538"/>
              <a:gd name="connsiteY1" fmla="*/ 1357313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58789 w 9507538"/>
              <a:gd name="connsiteY31" fmla="*/ 1349374 h 2319343"/>
              <a:gd name="connsiteX32" fmla="*/ 537105 w 9507538"/>
              <a:gd name="connsiteY32" fmla="*/ 1357313 h 2319343"/>
              <a:gd name="connsiteX0" fmla="*/ 513292 w 9507538"/>
              <a:gd name="connsiteY0" fmla="*/ 1363663 h 2319343"/>
              <a:gd name="connsiteX1" fmla="*/ 659342 w 9507538"/>
              <a:gd name="connsiteY1" fmla="*/ 1357313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58789 w 9507538"/>
              <a:gd name="connsiteY31" fmla="*/ 1349374 h 2319343"/>
              <a:gd name="connsiteX32" fmla="*/ 513292 w 9507538"/>
              <a:gd name="connsiteY32"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73604 w 9507538"/>
              <a:gd name="connsiteY3" fmla="*/ 8467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42914 w 9507538"/>
              <a:gd name="connsiteY31" fmla="*/ 1352549 h 2319343"/>
              <a:gd name="connsiteX32" fmla="*/ 513292 w 9507538"/>
              <a:gd name="connsiteY32" fmla="*/ 1363663 h 2319343"/>
              <a:gd name="connsiteX0" fmla="*/ 513292 w 9507538"/>
              <a:gd name="connsiteY0" fmla="*/ 1374246 h 2329926"/>
              <a:gd name="connsiteX1" fmla="*/ 659342 w 9507538"/>
              <a:gd name="connsiteY1" fmla="*/ 1367896 h 2329926"/>
              <a:gd name="connsiteX2" fmla="*/ 33338 w 9507538"/>
              <a:gd name="connsiteY2" fmla="*/ 10583 h 2329926"/>
              <a:gd name="connsiteX3" fmla="*/ 502179 w 9507538"/>
              <a:gd name="connsiteY3" fmla="*/ 0 h 2329926"/>
              <a:gd name="connsiteX4" fmla="*/ 1616604 w 9507538"/>
              <a:gd name="connsiteY4" fmla="*/ 1187450 h 2329926"/>
              <a:gd name="connsiteX5" fmla="*/ 1862138 w 9507538"/>
              <a:gd name="connsiteY5" fmla="*/ 1263650 h 2329926"/>
              <a:gd name="connsiteX6" fmla="*/ 3022071 w 9507538"/>
              <a:gd name="connsiteY6" fmla="*/ 1229783 h 2329926"/>
              <a:gd name="connsiteX7" fmla="*/ 2886604 w 9507538"/>
              <a:gd name="connsiteY7" fmla="*/ 1102783 h 2329926"/>
              <a:gd name="connsiteX8" fmla="*/ 3013604 w 9507538"/>
              <a:gd name="connsiteY8" fmla="*/ 1085850 h 2329926"/>
              <a:gd name="connsiteX9" fmla="*/ 3191404 w 9507538"/>
              <a:gd name="connsiteY9" fmla="*/ 1221316 h 2329926"/>
              <a:gd name="connsiteX10" fmla="*/ 8178271 w 9507538"/>
              <a:gd name="connsiteY10" fmla="*/ 1233170 h 2329926"/>
              <a:gd name="connsiteX11" fmla="*/ 8901641 w 9507538"/>
              <a:gd name="connsiteY11" fmla="*/ 1351491 h 2329926"/>
              <a:gd name="connsiteX12" fmla="*/ 9141036 w 9507538"/>
              <a:gd name="connsiteY12" fmla="*/ 1495425 h 2329926"/>
              <a:gd name="connsiteX13" fmla="*/ 9245600 w 9507538"/>
              <a:gd name="connsiteY13" fmla="*/ 1601258 h 2329926"/>
              <a:gd name="connsiteX14" fmla="*/ 9507538 w 9507538"/>
              <a:gd name="connsiteY14" fmla="*/ 1847850 h 2329926"/>
              <a:gd name="connsiteX15" fmla="*/ 9199563 w 9507538"/>
              <a:gd name="connsiteY15" fmla="*/ 2026179 h 2329926"/>
              <a:gd name="connsiteX16" fmla="*/ 8867246 w 9507538"/>
              <a:gd name="connsiteY16" fmla="*/ 2074333 h 2329926"/>
              <a:gd name="connsiteX17" fmla="*/ 6588126 w 9507538"/>
              <a:gd name="connsiteY17" fmla="*/ 2082270 h 2329926"/>
              <a:gd name="connsiteX18" fmla="*/ 6363229 w 9507538"/>
              <a:gd name="connsiteY18" fmla="*/ 2109787 h 2329926"/>
              <a:gd name="connsiteX19" fmla="*/ 6354763 w 9507538"/>
              <a:gd name="connsiteY19" fmla="*/ 2288645 h 2329926"/>
              <a:gd name="connsiteX20" fmla="*/ 6060017 w 9507538"/>
              <a:gd name="connsiteY20" fmla="*/ 2328333 h 2329926"/>
              <a:gd name="connsiteX21" fmla="*/ 5527146 w 9507538"/>
              <a:gd name="connsiteY21" fmla="*/ 2256895 h 2329926"/>
              <a:gd name="connsiteX22" fmla="*/ 5527147 w 9507538"/>
              <a:gd name="connsiteY22" fmla="*/ 2187045 h 2329926"/>
              <a:gd name="connsiteX23" fmla="*/ 5486401 w 9507538"/>
              <a:gd name="connsiteY23" fmla="*/ 2185458 h 2329926"/>
              <a:gd name="connsiteX24" fmla="*/ 5487988 w 9507538"/>
              <a:gd name="connsiteY24" fmla="*/ 2161116 h 2329926"/>
              <a:gd name="connsiteX25" fmla="*/ 4820709 w 9507538"/>
              <a:gd name="connsiteY25" fmla="*/ 2160057 h 2329926"/>
              <a:gd name="connsiteX26" fmla="*/ 3618971 w 9507538"/>
              <a:gd name="connsiteY26" fmla="*/ 2085975 h 2329926"/>
              <a:gd name="connsiteX27" fmla="*/ 2700338 w 9507538"/>
              <a:gd name="connsiteY27" fmla="*/ 2059516 h 2329926"/>
              <a:gd name="connsiteX28" fmla="*/ 227013 w 9507538"/>
              <a:gd name="connsiteY28" fmla="*/ 1509713 h 2329926"/>
              <a:gd name="connsiteX29" fmla="*/ 227541 w 9507538"/>
              <a:gd name="connsiteY29" fmla="*/ 1443038 h 2329926"/>
              <a:gd name="connsiteX30" fmla="*/ 0 w 9507538"/>
              <a:gd name="connsiteY30" fmla="*/ 1366308 h 2329926"/>
              <a:gd name="connsiteX31" fmla="*/ 442914 w 9507538"/>
              <a:gd name="connsiteY31" fmla="*/ 1363132 h 2329926"/>
              <a:gd name="connsiteX32" fmla="*/ 513292 w 9507538"/>
              <a:gd name="connsiteY32" fmla="*/ 1374246 h 2329926"/>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1616604 w 9507538"/>
              <a:gd name="connsiteY4" fmla="*/ 1176867 h 2319343"/>
              <a:gd name="connsiteX5" fmla="*/ 1862138 w 9507538"/>
              <a:gd name="connsiteY5" fmla="*/ 1253067 h 2319343"/>
              <a:gd name="connsiteX6" fmla="*/ 3022071 w 9507538"/>
              <a:gd name="connsiteY6" fmla="*/ 1219200 h 2319343"/>
              <a:gd name="connsiteX7" fmla="*/ 2886604 w 9507538"/>
              <a:gd name="connsiteY7" fmla="*/ 1092200 h 2319343"/>
              <a:gd name="connsiteX8" fmla="*/ 3013604 w 9507538"/>
              <a:gd name="connsiteY8" fmla="*/ 1075267 h 2319343"/>
              <a:gd name="connsiteX9" fmla="*/ 3191404 w 9507538"/>
              <a:gd name="connsiteY9" fmla="*/ 1210733 h 2319343"/>
              <a:gd name="connsiteX10" fmla="*/ 8178271 w 9507538"/>
              <a:gd name="connsiteY10" fmla="*/ 1222587 h 2319343"/>
              <a:gd name="connsiteX11" fmla="*/ 8901641 w 9507538"/>
              <a:gd name="connsiteY11" fmla="*/ 1340908 h 2319343"/>
              <a:gd name="connsiteX12" fmla="*/ 9141036 w 9507538"/>
              <a:gd name="connsiteY12" fmla="*/ 1484842 h 2319343"/>
              <a:gd name="connsiteX13" fmla="*/ 9245600 w 9507538"/>
              <a:gd name="connsiteY13" fmla="*/ 1590675 h 2319343"/>
              <a:gd name="connsiteX14" fmla="*/ 9507538 w 9507538"/>
              <a:gd name="connsiteY14" fmla="*/ 1837267 h 2319343"/>
              <a:gd name="connsiteX15" fmla="*/ 9199563 w 9507538"/>
              <a:gd name="connsiteY15" fmla="*/ 2015596 h 2319343"/>
              <a:gd name="connsiteX16" fmla="*/ 8867246 w 9507538"/>
              <a:gd name="connsiteY16" fmla="*/ 2063750 h 2319343"/>
              <a:gd name="connsiteX17" fmla="*/ 6588126 w 9507538"/>
              <a:gd name="connsiteY17" fmla="*/ 2071687 h 2319343"/>
              <a:gd name="connsiteX18" fmla="*/ 6363229 w 9507538"/>
              <a:gd name="connsiteY18" fmla="*/ 2099204 h 2319343"/>
              <a:gd name="connsiteX19" fmla="*/ 6354763 w 9507538"/>
              <a:gd name="connsiteY19" fmla="*/ 2278062 h 2319343"/>
              <a:gd name="connsiteX20" fmla="*/ 6060017 w 9507538"/>
              <a:gd name="connsiteY20" fmla="*/ 2317750 h 2319343"/>
              <a:gd name="connsiteX21" fmla="*/ 5527146 w 9507538"/>
              <a:gd name="connsiteY21" fmla="*/ 2246312 h 2319343"/>
              <a:gd name="connsiteX22" fmla="*/ 5527147 w 9507538"/>
              <a:gd name="connsiteY22" fmla="*/ 2176462 h 2319343"/>
              <a:gd name="connsiteX23" fmla="*/ 5486401 w 9507538"/>
              <a:gd name="connsiteY23" fmla="*/ 2174875 h 2319343"/>
              <a:gd name="connsiteX24" fmla="*/ 5487988 w 9507538"/>
              <a:gd name="connsiteY24" fmla="*/ 2150533 h 2319343"/>
              <a:gd name="connsiteX25" fmla="*/ 4820709 w 9507538"/>
              <a:gd name="connsiteY25" fmla="*/ 2149474 h 2319343"/>
              <a:gd name="connsiteX26" fmla="*/ 3618971 w 9507538"/>
              <a:gd name="connsiteY26" fmla="*/ 2075392 h 2319343"/>
              <a:gd name="connsiteX27" fmla="*/ 2700338 w 9507538"/>
              <a:gd name="connsiteY27" fmla="*/ 2048933 h 2319343"/>
              <a:gd name="connsiteX28" fmla="*/ 227013 w 9507538"/>
              <a:gd name="connsiteY28" fmla="*/ 1499130 h 2319343"/>
              <a:gd name="connsiteX29" fmla="*/ 227541 w 9507538"/>
              <a:gd name="connsiteY29" fmla="*/ 1432455 h 2319343"/>
              <a:gd name="connsiteX30" fmla="*/ 0 w 9507538"/>
              <a:gd name="connsiteY30" fmla="*/ 1355725 h 2319343"/>
              <a:gd name="connsiteX31" fmla="*/ 442914 w 9507538"/>
              <a:gd name="connsiteY31" fmla="*/ 1352549 h 2319343"/>
              <a:gd name="connsiteX32" fmla="*/ 513292 w 9507538"/>
              <a:gd name="connsiteY32"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6359 w 9507538"/>
              <a:gd name="connsiteY4" fmla="*/ 44449 h 2319343"/>
              <a:gd name="connsiteX5" fmla="*/ 1616604 w 9507538"/>
              <a:gd name="connsiteY5" fmla="*/ 1176867 h 2319343"/>
              <a:gd name="connsiteX6" fmla="*/ 1862138 w 9507538"/>
              <a:gd name="connsiteY6" fmla="*/ 12530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6359 w 9507538"/>
              <a:gd name="connsiteY4" fmla="*/ 44449 h 2319343"/>
              <a:gd name="connsiteX5" fmla="*/ 1616604 w 9507538"/>
              <a:gd name="connsiteY5" fmla="*/ 1176867 h 2319343"/>
              <a:gd name="connsiteX6" fmla="*/ 1862138 w 9507538"/>
              <a:gd name="connsiteY6" fmla="*/ 12530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616604 w 9507538"/>
              <a:gd name="connsiteY5" fmla="*/ 1176867 h 2319343"/>
              <a:gd name="connsiteX6" fmla="*/ 1862138 w 9507538"/>
              <a:gd name="connsiteY6" fmla="*/ 12530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616604 w 9507538"/>
              <a:gd name="connsiteY5" fmla="*/ 1176867 h 2319343"/>
              <a:gd name="connsiteX6" fmla="*/ 1862138 w 9507538"/>
              <a:gd name="connsiteY6" fmla="*/ 12530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62138 w 9507538"/>
              <a:gd name="connsiteY6" fmla="*/ 12530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62138 w 9507538"/>
              <a:gd name="connsiteY6" fmla="*/ 12530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70075 w 9507538"/>
              <a:gd name="connsiteY6" fmla="*/ 12403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70075 w 9507538"/>
              <a:gd name="connsiteY6" fmla="*/ 12403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70075 w 9507538"/>
              <a:gd name="connsiteY6" fmla="*/ 1240367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30388 w 9507538"/>
              <a:gd name="connsiteY6" fmla="*/ 1245130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42914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13604 w 9507538"/>
              <a:gd name="connsiteY9" fmla="*/ 1075267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91404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81879 w 9507538"/>
              <a:gd name="connsiteY10" fmla="*/ 1210733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81879 w 9507538"/>
              <a:gd name="connsiteY10" fmla="*/ 1207558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81879 w 9507538"/>
              <a:gd name="connsiteY10" fmla="*/ 1207558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81879 w 9507538"/>
              <a:gd name="connsiteY10" fmla="*/ 1207558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81879 w 9507538"/>
              <a:gd name="connsiteY10" fmla="*/ 1207558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72354 w 9507538"/>
              <a:gd name="connsiteY10" fmla="*/ 1207558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83467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2997729 w 9507538"/>
              <a:gd name="connsiteY9" fmla="*/ 110384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8841 w 9507538"/>
              <a:gd name="connsiteY9" fmla="*/ 110384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8841 w 9507538"/>
              <a:gd name="connsiteY9" fmla="*/ 110384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7254 w 9507538"/>
              <a:gd name="connsiteY9" fmla="*/ 111019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7254 w 9507538"/>
              <a:gd name="connsiteY9" fmla="*/ 111019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7254 w 9507538"/>
              <a:gd name="connsiteY9" fmla="*/ 111019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7254 w 9507538"/>
              <a:gd name="connsiteY9" fmla="*/ 111019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7254 w 9507538"/>
              <a:gd name="connsiteY9" fmla="*/ 111019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7254 w 9507538"/>
              <a:gd name="connsiteY9" fmla="*/ 1110192 h 2319343"/>
              <a:gd name="connsiteX10" fmla="*/ 3180292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 name="connsiteX0" fmla="*/ 513292 w 9507538"/>
              <a:gd name="connsiteY0" fmla="*/ 1363663 h 2319343"/>
              <a:gd name="connsiteX1" fmla="*/ 659342 w 9507538"/>
              <a:gd name="connsiteY1" fmla="*/ 1357313 h 2319343"/>
              <a:gd name="connsiteX2" fmla="*/ 33338 w 9507538"/>
              <a:gd name="connsiteY2" fmla="*/ 0 h 2319343"/>
              <a:gd name="connsiteX3" fmla="*/ 429154 w 9507538"/>
              <a:gd name="connsiteY3" fmla="*/ 10055 h 2319343"/>
              <a:gd name="connsiteX4" fmla="*/ 490009 w 9507538"/>
              <a:gd name="connsiteY4" fmla="*/ 49211 h 2319343"/>
              <a:gd name="connsiteX5" fmla="*/ 1583266 w 9507538"/>
              <a:gd name="connsiteY5" fmla="*/ 1140355 h 2319343"/>
              <a:gd name="connsiteX6" fmla="*/ 1844675 w 9507538"/>
              <a:gd name="connsiteY6" fmla="*/ 1235605 h 2319343"/>
              <a:gd name="connsiteX7" fmla="*/ 3022071 w 9507538"/>
              <a:gd name="connsiteY7" fmla="*/ 1219200 h 2319343"/>
              <a:gd name="connsiteX8" fmla="*/ 2886604 w 9507538"/>
              <a:gd name="connsiteY8" fmla="*/ 1092200 h 2319343"/>
              <a:gd name="connsiteX9" fmla="*/ 3007254 w 9507538"/>
              <a:gd name="connsiteY9" fmla="*/ 1110192 h 2319343"/>
              <a:gd name="connsiteX10" fmla="*/ 3170767 w 9507538"/>
              <a:gd name="connsiteY10" fmla="*/ 1205971 h 2319343"/>
              <a:gd name="connsiteX11" fmla="*/ 8178271 w 9507538"/>
              <a:gd name="connsiteY11" fmla="*/ 1222587 h 2319343"/>
              <a:gd name="connsiteX12" fmla="*/ 8901641 w 9507538"/>
              <a:gd name="connsiteY12" fmla="*/ 1340908 h 2319343"/>
              <a:gd name="connsiteX13" fmla="*/ 9141036 w 9507538"/>
              <a:gd name="connsiteY13" fmla="*/ 1484842 h 2319343"/>
              <a:gd name="connsiteX14" fmla="*/ 9245600 w 9507538"/>
              <a:gd name="connsiteY14" fmla="*/ 1590675 h 2319343"/>
              <a:gd name="connsiteX15" fmla="*/ 9507538 w 9507538"/>
              <a:gd name="connsiteY15" fmla="*/ 1837267 h 2319343"/>
              <a:gd name="connsiteX16" fmla="*/ 9199563 w 9507538"/>
              <a:gd name="connsiteY16" fmla="*/ 2015596 h 2319343"/>
              <a:gd name="connsiteX17" fmla="*/ 8867246 w 9507538"/>
              <a:gd name="connsiteY17" fmla="*/ 2063750 h 2319343"/>
              <a:gd name="connsiteX18" fmla="*/ 6588126 w 9507538"/>
              <a:gd name="connsiteY18" fmla="*/ 2071687 h 2319343"/>
              <a:gd name="connsiteX19" fmla="*/ 6363229 w 9507538"/>
              <a:gd name="connsiteY19" fmla="*/ 2099204 h 2319343"/>
              <a:gd name="connsiteX20" fmla="*/ 6354763 w 9507538"/>
              <a:gd name="connsiteY20" fmla="*/ 2278062 h 2319343"/>
              <a:gd name="connsiteX21" fmla="*/ 6060017 w 9507538"/>
              <a:gd name="connsiteY21" fmla="*/ 2317750 h 2319343"/>
              <a:gd name="connsiteX22" fmla="*/ 5527146 w 9507538"/>
              <a:gd name="connsiteY22" fmla="*/ 2246312 h 2319343"/>
              <a:gd name="connsiteX23" fmla="*/ 5527147 w 9507538"/>
              <a:gd name="connsiteY23" fmla="*/ 2176462 h 2319343"/>
              <a:gd name="connsiteX24" fmla="*/ 5486401 w 9507538"/>
              <a:gd name="connsiteY24" fmla="*/ 2174875 h 2319343"/>
              <a:gd name="connsiteX25" fmla="*/ 5487988 w 9507538"/>
              <a:gd name="connsiteY25" fmla="*/ 2150533 h 2319343"/>
              <a:gd name="connsiteX26" fmla="*/ 4820709 w 9507538"/>
              <a:gd name="connsiteY26" fmla="*/ 2149474 h 2319343"/>
              <a:gd name="connsiteX27" fmla="*/ 3618971 w 9507538"/>
              <a:gd name="connsiteY27" fmla="*/ 2075392 h 2319343"/>
              <a:gd name="connsiteX28" fmla="*/ 2700338 w 9507538"/>
              <a:gd name="connsiteY28" fmla="*/ 2048933 h 2319343"/>
              <a:gd name="connsiteX29" fmla="*/ 227013 w 9507538"/>
              <a:gd name="connsiteY29" fmla="*/ 1499130 h 2319343"/>
              <a:gd name="connsiteX30" fmla="*/ 227541 w 9507538"/>
              <a:gd name="connsiteY30" fmla="*/ 1432455 h 2319343"/>
              <a:gd name="connsiteX31" fmla="*/ 0 w 9507538"/>
              <a:gd name="connsiteY31" fmla="*/ 1355725 h 2319343"/>
              <a:gd name="connsiteX32" fmla="*/ 427039 w 9507538"/>
              <a:gd name="connsiteY32" fmla="*/ 1352549 h 2319343"/>
              <a:gd name="connsiteX33" fmla="*/ 513292 w 9507538"/>
              <a:gd name="connsiteY33" fmla="*/ 1363663 h 23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07538" h="2319343">
                <a:moveTo>
                  <a:pt x="513292" y="1363663"/>
                </a:moveTo>
                <a:lnTo>
                  <a:pt x="659342" y="1357313"/>
                </a:lnTo>
                <a:lnTo>
                  <a:pt x="33338" y="0"/>
                </a:lnTo>
                <a:lnTo>
                  <a:pt x="429154" y="10055"/>
                </a:lnTo>
                <a:cubicBezTo>
                  <a:pt x="467959" y="19403"/>
                  <a:pt x="471841" y="30338"/>
                  <a:pt x="490009" y="49211"/>
                </a:cubicBezTo>
                <a:lnTo>
                  <a:pt x="1583266" y="1140355"/>
                </a:lnTo>
                <a:cubicBezTo>
                  <a:pt x="1669873" y="1211263"/>
                  <a:pt x="1758068" y="1228196"/>
                  <a:pt x="1844675" y="1235605"/>
                </a:cubicBezTo>
                <a:lnTo>
                  <a:pt x="3022071" y="1219200"/>
                </a:lnTo>
                <a:lnTo>
                  <a:pt x="2886604" y="1092200"/>
                </a:lnTo>
                <a:cubicBezTo>
                  <a:pt x="2926821" y="1098197"/>
                  <a:pt x="2967037" y="1097845"/>
                  <a:pt x="3007254" y="1110192"/>
                </a:cubicBezTo>
                <a:cubicBezTo>
                  <a:pt x="3037945" y="1118305"/>
                  <a:pt x="3113088" y="1174045"/>
                  <a:pt x="3170767" y="1205971"/>
                </a:cubicBezTo>
                <a:lnTo>
                  <a:pt x="8178271" y="1222587"/>
                </a:lnTo>
                <a:cubicBezTo>
                  <a:pt x="8715622" y="1245729"/>
                  <a:pt x="8853240" y="1324434"/>
                  <a:pt x="8901641" y="1340908"/>
                </a:cubicBezTo>
                <a:cubicBezTo>
                  <a:pt x="8976677" y="1370894"/>
                  <a:pt x="9092988" y="1440568"/>
                  <a:pt x="9141036" y="1484842"/>
                </a:cubicBezTo>
                <a:lnTo>
                  <a:pt x="9245600" y="1590675"/>
                </a:lnTo>
                <a:cubicBezTo>
                  <a:pt x="9340850" y="1664934"/>
                  <a:pt x="9504363" y="1767770"/>
                  <a:pt x="9507538" y="1837267"/>
                </a:cubicBezTo>
                <a:cubicBezTo>
                  <a:pt x="9475788" y="1923169"/>
                  <a:pt x="9317038" y="1975732"/>
                  <a:pt x="9199563" y="2015596"/>
                </a:cubicBezTo>
                <a:cubicBezTo>
                  <a:pt x="9096199" y="2031647"/>
                  <a:pt x="8986485" y="2054049"/>
                  <a:pt x="8867246" y="2063750"/>
                </a:cubicBezTo>
                <a:lnTo>
                  <a:pt x="6588126" y="2071687"/>
                </a:lnTo>
                <a:lnTo>
                  <a:pt x="6363229" y="2099204"/>
                </a:lnTo>
                <a:lnTo>
                  <a:pt x="6354763" y="2278062"/>
                </a:lnTo>
                <a:cubicBezTo>
                  <a:pt x="6257043" y="2299758"/>
                  <a:pt x="6162499" y="2313516"/>
                  <a:pt x="6060017" y="2317750"/>
                </a:cubicBezTo>
                <a:cubicBezTo>
                  <a:pt x="5874985" y="2327805"/>
                  <a:pt x="5710590" y="2288645"/>
                  <a:pt x="5527146" y="2246312"/>
                </a:cubicBezTo>
                <a:cubicBezTo>
                  <a:pt x="5527675" y="2221970"/>
                  <a:pt x="5526618" y="2200804"/>
                  <a:pt x="5527147" y="2176462"/>
                </a:cubicBezTo>
                <a:lnTo>
                  <a:pt x="5486401" y="2174875"/>
                </a:lnTo>
                <a:lnTo>
                  <a:pt x="5487988" y="2150533"/>
                </a:lnTo>
                <a:cubicBezTo>
                  <a:pt x="5263445" y="2139068"/>
                  <a:pt x="5045252" y="2160939"/>
                  <a:pt x="4820709" y="2149474"/>
                </a:cubicBezTo>
                <a:cubicBezTo>
                  <a:pt x="4421717" y="2137480"/>
                  <a:pt x="4019550" y="2141361"/>
                  <a:pt x="3618971" y="2075392"/>
                </a:cubicBezTo>
                <a:cubicBezTo>
                  <a:pt x="3312760" y="2066572"/>
                  <a:pt x="3008136" y="2070453"/>
                  <a:pt x="2700338" y="2048933"/>
                </a:cubicBezTo>
                <a:cubicBezTo>
                  <a:pt x="1863196" y="1925461"/>
                  <a:pt x="840318" y="1627365"/>
                  <a:pt x="227013" y="1499130"/>
                </a:cubicBezTo>
                <a:lnTo>
                  <a:pt x="227541" y="1432455"/>
                </a:lnTo>
                <a:lnTo>
                  <a:pt x="0" y="1355725"/>
                </a:lnTo>
                <a:lnTo>
                  <a:pt x="427039" y="1352549"/>
                </a:lnTo>
                <a:lnTo>
                  <a:pt x="513292" y="1363663"/>
                </a:ln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DEC44A4-0F8B-4C2F-8B63-7A43C60878C6}"/>
              </a:ext>
            </a:extLst>
          </p:cNvPr>
          <p:cNvSpPr txBox="1"/>
          <p:nvPr/>
        </p:nvSpPr>
        <p:spPr>
          <a:xfrm>
            <a:off x="5620953" y="6500690"/>
            <a:ext cx="1552733" cy="369332"/>
          </a:xfrm>
          <a:prstGeom prst="rect">
            <a:avLst/>
          </a:prstGeom>
          <a:noFill/>
        </p:spPr>
        <p:txBody>
          <a:bodyPr wrap="none" rtlCol="0">
            <a:spAutoFit/>
          </a:bodyPr>
          <a:lstStyle/>
          <a:p>
            <a:pPr algn="ctr"/>
            <a:r>
              <a:rPr kumimoji="1" lang="en-US" altLang="ja-JP" sz="1800" dirty="0">
                <a:solidFill>
                  <a:schemeClr val="bg1"/>
                </a:solidFill>
                <a:latin typeface="Franklin Gothic Heavy" panose="020B0903020102020204" pitchFamily="34" charset="0"/>
              </a:rPr>
              <a:t>Kobe</a:t>
            </a:r>
            <a:r>
              <a:rPr kumimoji="1" lang="ja-JP" altLang="en-US" sz="1800" dirty="0">
                <a:solidFill>
                  <a:schemeClr val="bg1"/>
                </a:solidFill>
                <a:latin typeface="Franklin Gothic Heavy" panose="020B0903020102020204" pitchFamily="34" charset="0"/>
              </a:rPr>
              <a:t> </a:t>
            </a:r>
            <a:r>
              <a:rPr kumimoji="1" lang="en-US" altLang="ja-JP" sz="1800" dirty="0">
                <a:solidFill>
                  <a:schemeClr val="bg1"/>
                </a:solidFill>
                <a:latin typeface="Franklin Gothic Heavy" panose="020B0903020102020204" pitchFamily="34" charset="0"/>
              </a:rPr>
              <a:t>Airport</a:t>
            </a:r>
          </a:p>
        </p:txBody>
      </p:sp>
      <p:cxnSp>
        <p:nvCxnSpPr>
          <p:cNvPr id="35" name="直線コネクタ 34">
            <a:extLst>
              <a:ext uri="{FF2B5EF4-FFF2-40B4-BE49-F238E27FC236}">
                <a16:creationId xmlns:a16="http://schemas.microsoft.com/office/drawing/2014/main" id="{1136151A-C4FA-4C75-AF5E-35BC0A8495DC}"/>
              </a:ext>
            </a:extLst>
          </p:cNvPr>
          <p:cNvCxnSpPr>
            <a:cxnSpLocks/>
          </p:cNvCxnSpPr>
          <p:nvPr/>
        </p:nvCxnSpPr>
        <p:spPr>
          <a:xfrm>
            <a:off x="5349034" y="6727928"/>
            <a:ext cx="353662" cy="10540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1E004FD-EC20-4159-B0C8-521A9BC11CF2}"/>
              </a:ext>
            </a:extLst>
          </p:cNvPr>
          <p:cNvCxnSpPr>
            <a:cxnSpLocks/>
          </p:cNvCxnSpPr>
          <p:nvPr/>
        </p:nvCxnSpPr>
        <p:spPr>
          <a:xfrm>
            <a:off x="5702696" y="6831288"/>
            <a:ext cx="572206" cy="647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2E9C62AD-5399-4DA6-9E3A-50CA22C73C63}"/>
              </a:ext>
            </a:extLst>
          </p:cNvPr>
          <p:cNvSpPr txBox="1"/>
          <p:nvPr/>
        </p:nvSpPr>
        <p:spPr>
          <a:xfrm>
            <a:off x="-32638" y="6460839"/>
            <a:ext cx="3954929" cy="369332"/>
          </a:xfrm>
          <a:prstGeom prst="rect">
            <a:avLst/>
          </a:prstGeom>
          <a:noFill/>
        </p:spPr>
        <p:txBody>
          <a:bodyPr wrap="none" rtlCol="0">
            <a:spAutoFit/>
          </a:bodyPr>
          <a:lstStyle/>
          <a:p>
            <a:pPr algn="ctr"/>
            <a:r>
              <a:rPr kumimoji="1" lang="en-US" altLang="ja-JP" sz="1800" i="1" dirty="0">
                <a:solidFill>
                  <a:schemeClr val="bg1"/>
                </a:solidFill>
                <a:latin typeface="Franklin Gothic Demi" panose="020B0703020102020204" pitchFamily="34" charset="0"/>
              </a:rPr>
              <a:t>Port and Harbor Bureau City of Kobe</a:t>
            </a:r>
          </a:p>
        </p:txBody>
      </p:sp>
      <p:pic>
        <p:nvPicPr>
          <p:cNvPr id="31"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8930" t="19345" r="9886" b="73994"/>
          <a:stretch/>
        </p:blipFill>
        <p:spPr bwMode="auto">
          <a:xfrm>
            <a:off x="-6895" y="-5482"/>
            <a:ext cx="9911309" cy="68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正方形/長方形 31"/>
          <p:cNvSpPr/>
          <p:nvPr userDrawn="1"/>
        </p:nvSpPr>
        <p:spPr>
          <a:xfrm>
            <a:off x="4448944" y="-11832"/>
            <a:ext cx="5457056" cy="684932"/>
          </a:xfrm>
          <a:prstGeom prst="rect">
            <a:avLst/>
          </a:prstGeom>
          <a:gradFill>
            <a:gsLst>
              <a:gs pos="0">
                <a:schemeClr val="bg1"/>
              </a:gs>
              <a:gs pos="50000">
                <a:schemeClr val="bg1"/>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33" name="Picture 2" descr="ロゴマークＢＥ　ＫＯＢＥ"/>
          <p:cNvPicPr>
            <a:picLocks noChangeAspect="1" noChangeArrowheads="1"/>
          </p:cNvPicPr>
          <p:nvPr userDrawn="1"/>
        </p:nvPicPr>
        <p:blipFill>
          <a:blip r:embed="rId5" cstate="print">
            <a:grayscl/>
            <a:extLst>
              <a:ext uri="{28A0092B-C50C-407E-A947-70E740481C1C}">
                <a14:useLocalDpi xmlns:a14="http://schemas.microsoft.com/office/drawing/2010/main" val="0"/>
              </a:ext>
            </a:extLst>
          </a:blip>
          <a:srcRect/>
          <a:stretch>
            <a:fillRect/>
          </a:stretch>
        </p:blipFill>
        <p:spPr bwMode="auto">
          <a:xfrm>
            <a:off x="8316686" y="164196"/>
            <a:ext cx="1468664" cy="3050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スライド番号プレースホルダー 5"/>
          <p:cNvSpPr txBox="1">
            <a:spLocks/>
          </p:cNvSpPr>
          <p:nvPr userDrawn="1"/>
        </p:nvSpPr>
        <p:spPr>
          <a:xfrm>
            <a:off x="7539009" y="6416446"/>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dirty="0"/>
          </a:p>
        </p:txBody>
      </p:sp>
      <p:sp>
        <p:nvSpPr>
          <p:cNvPr id="36" name="正方形/長方形 35"/>
          <p:cNvSpPr/>
          <p:nvPr userDrawn="1"/>
        </p:nvSpPr>
        <p:spPr bwMode="auto">
          <a:xfrm>
            <a:off x="-9931" y="603625"/>
            <a:ext cx="9661653" cy="68213"/>
          </a:xfrm>
          <a:prstGeom prst="rect">
            <a:avLst/>
          </a:prstGeom>
          <a:gradFill flip="none" rotWithShape="1">
            <a:gsLst>
              <a:gs pos="0">
                <a:srgbClr val="3399FF">
                  <a:shade val="30000"/>
                  <a:satMod val="115000"/>
                </a:srgbClr>
              </a:gs>
              <a:gs pos="29000">
                <a:srgbClr val="3399FF">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46441" fontAlgn="auto">
              <a:spcBef>
                <a:spcPts val="0"/>
              </a:spcBef>
              <a:spcAft>
                <a:spcPts val="0"/>
              </a:spcAft>
              <a:defRPr/>
            </a:pPr>
            <a:endParaRPr lang="ja-JP" altLang="en-US" sz="1800">
              <a:solidFill>
                <a:prstClr val="white"/>
              </a:solidFill>
            </a:endParaRPr>
          </a:p>
        </p:txBody>
      </p:sp>
    </p:spTree>
    <p:extLst>
      <p:ext uri="{BB962C8B-B14F-4D97-AF65-F5344CB8AC3E}">
        <p14:creationId xmlns:p14="http://schemas.microsoft.com/office/powerpoint/2010/main" val="21225341"/>
      </p:ext>
    </p:extLst>
  </p:cSld>
  <p:clrMap bg1="lt1" tx1="dk1" bg2="lt2" tx2="dk2" accent1="accent1" accent2="accent2" accent3="accent3" accent4="accent4" accent5="accent5" accent6="accent6" hlink="hlink" folHlink="folHlink"/>
  <p:sldLayoutIdLst>
    <p:sldLayoutId id="2147483697" r:id="rId1"/>
    <p:sldLayoutId id="2147483703"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A365F7A-6455-4D06-A24D-F8236EC86272}"/>
              </a:ext>
            </a:extLst>
          </p:cNvPr>
          <p:cNvSpPr/>
          <p:nvPr/>
        </p:nvSpPr>
        <p:spPr>
          <a:xfrm>
            <a:off x="32725" y="96229"/>
            <a:ext cx="7007046" cy="523220"/>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バス借上費用助成金：教育</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旅行送迎用</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バス</a:t>
            </a:r>
            <a:endPar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 name="直線コネクタ 2">
            <a:extLst>
              <a:ext uri="{FF2B5EF4-FFF2-40B4-BE49-F238E27FC236}">
                <a16:creationId xmlns:a16="http://schemas.microsoft.com/office/drawing/2014/main" id="{2EEAD4DA-18DC-4DD5-B458-EB1F799A21A5}"/>
              </a:ext>
            </a:extLst>
          </p:cNvPr>
          <p:cNvCxnSpPr/>
          <p:nvPr/>
        </p:nvCxnSpPr>
        <p:spPr>
          <a:xfrm>
            <a:off x="-10503" y="619829"/>
            <a:ext cx="9906000" cy="0"/>
          </a:xfrm>
          <a:prstGeom prst="line">
            <a:avLst/>
          </a:prstGeom>
          <a:ln w="31750">
            <a:solidFill>
              <a:srgbClr val="4472C4"/>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8DE31BC2-2AA8-4D1F-A010-2E35601C7899}"/>
              </a:ext>
            </a:extLst>
          </p:cNvPr>
          <p:cNvSpPr/>
          <p:nvPr/>
        </p:nvSpPr>
        <p:spPr>
          <a:xfrm>
            <a:off x="201178" y="385581"/>
            <a:ext cx="4515019" cy="1625618"/>
          </a:xfrm>
          <a:prstGeom prst="rect">
            <a:avLst/>
          </a:prstGeom>
          <a:noFill/>
          <a:ln w="12700" cap="flat" cmpd="sng" algn="ctr">
            <a:noFill/>
            <a:prstDash val="sysDot"/>
          </a:ln>
          <a:effectLst/>
        </p:spPr>
        <p:txBody>
          <a:bodyPr rtlCol="0" anchor="t"/>
          <a:lstStyle/>
          <a:p>
            <a:pPr fontAlgn="base">
              <a:spcBef>
                <a:spcPct val="0"/>
              </a:spcBef>
              <a:spcAft>
                <a:spcPct val="0"/>
              </a:spcAft>
              <a:defRPr/>
            </a:pPr>
            <a:endPar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endPar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endPar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rPr>
              <a:t> </a:t>
            </a:r>
            <a:endParaRPr kumimoji="0" lang="en-US" altLang="ja-JP" sz="1401" kern="0" dirty="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rPr>
              <a:t>　神戸空港を利用して教育旅行を実施する</a:t>
            </a:r>
            <a:r>
              <a:rPr kumimoji="0" lang="ja-JP" altLang="en-US" sz="1401" kern="0" dirty="0" smtClean="0">
                <a:solidFill>
                  <a:prstClr val="black"/>
                </a:solidFill>
                <a:latin typeface="メイリオ" panose="020B0604030504040204" pitchFamily="50" charset="-128"/>
                <a:ea typeface="メイリオ" panose="020B0604030504040204" pitchFamily="50" charset="-128"/>
              </a:rPr>
              <a:t>学校</a:t>
            </a:r>
            <a:r>
              <a:rPr lang="ja-JP" altLang="en-US" sz="1401" kern="0" dirty="0">
                <a:solidFill>
                  <a:prstClr val="black"/>
                </a:solidFill>
                <a:latin typeface="メイリオ" panose="020B0604030504040204" pitchFamily="50" charset="-128"/>
                <a:ea typeface="メイリオ" panose="020B0604030504040204" pitchFamily="50" charset="-128"/>
              </a:rPr>
              <a:t>が</a:t>
            </a:r>
            <a:r>
              <a:rPr kumimoji="0" lang="ja-JP" altLang="en-US" sz="1401" kern="0" dirty="0" smtClean="0">
                <a:solidFill>
                  <a:prstClr val="black"/>
                </a:solidFill>
                <a:latin typeface="メイリオ" panose="020B0604030504040204" pitchFamily="50" charset="-128"/>
                <a:ea typeface="メイリオ" panose="020B0604030504040204" pitchFamily="50" charset="-128"/>
              </a:rPr>
              <a:t>、</a:t>
            </a:r>
            <a:r>
              <a:rPr kumimoji="0" lang="ja-JP" altLang="en-US" sz="1401" kern="0" dirty="0">
                <a:solidFill>
                  <a:prstClr val="black"/>
                </a:solidFill>
                <a:latin typeface="メイリオ" panose="020B0604030504040204" pitchFamily="50" charset="-128"/>
                <a:ea typeface="メイリオ" panose="020B0604030504040204" pitchFamily="50" charset="-128"/>
              </a:rPr>
              <a:t>神戸空港まで生徒等を送迎するためにバスを借り上げる費用の一部を助成。</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0C9FDD47-BE78-4D08-A8A1-9B31A9BC458D}"/>
              </a:ext>
            </a:extLst>
          </p:cNvPr>
          <p:cNvSpPr txBox="1"/>
          <p:nvPr/>
        </p:nvSpPr>
        <p:spPr>
          <a:xfrm>
            <a:off x="422714" y="3435568"/>
            <a:ext cx="2161169" cy="230832"/>
          </a:xfrm>
          <a:prstGeom prst="rect">
            <a:avLst/>
          </a:prstGeom>
          <a:noFill/>
          <a:ln>
            <a:noFill/>
          </a:ln>
        </p:spPr>
        <p:txBody>
          <a:bodyPr wrap="none" rtlCol="0">
            <a:spAutoFit/>
          </a:bodyPr>
          <a:lstStyle/>
          <a:p>
            <a:r>
              <a:rPr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神戸港、</a:t>
            </a:r>
            <a:r>
              <a:rPr lang="en-US" altLang="ja-JP"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JR</a:t>
            </a:r>
            <a:r>
              <a:rPr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を利用した輸送トライアル</a:t>
            </a:r>
          </a:p>
        </p:txBody>
      </p:sp>
      <p:sp>
        <p:nvSpPr>
          <p:cNvPr id="25" name="正方形/長方形 24">
            <a:extLst>
              <a:ext uri="{FF2B5EF4-FFF2-40B4-BE49-F238E27FC236}">
                <a16:creationId xmlns:a16="http://schemas.microsoft.com/office/drawing/2014/main" id="{EE25BBCE-C416-4159-82D4-83A6DDEDF71F}"/>
              </a:ext>
            </a:extLst>
          </p:cNvPr>
          <p:cNvSpPr/>
          <p:nvPr/>
        </p:nvSpPr>
        <p:spPr>
          <a:xfrm>
            <a:off x="141672" y="2383547"/>
            <a:ext cx="4570190" cy="1170192"/>
          </a:xfrm>
          <a:prstGeom prst="rect">
            <a:avLst/>
          </a:prstGeom>
          <a:ln>
            <a:noFill/>
            <a:prstDash val="dash"/>
          </a:ln>
        </p:spPr>
        <p:txBody>
          <a:bodyPr wrap="square">
            <a:spAutoFit/>
          </a:bodyPr>
          <a:lstStyle/>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①文部科学省の学習指導要領に規定する学校行事と</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して利用すること</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②神戸空港まで生徒等を送迎するために使用する貸</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切バス等を</a:t>
            </a:r>
            <a:r>
              <a:rPr kumimoji="0" lang="ja-JP" altLang="en-US" sz="1401" kern="0" dirty="0" smtClean="0">
                <a:latin typeface="メイリオ" panose="020B0604030504040204" pitchFamily="50" charset="-128"/>
                <a:ea typeface="メイリオ" panose="020B0604030504040204" pitchFamily="50" charset="-128"/>
                <a:cs typeface="メイリオ" panose="020B0604030504040204" pitchFamily="50" charset="-128"/>
              </a:rPr>
              <a:t>借り上げ利用する</a:t>
            </a: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CD4C381A-E15F-4DCA-B8A5-3CB35BD936E8}"/>
              </a:ext>
            </a:extLst>
          </p:cNvPr>
          <p:cNvSpPr/>
          <p:nvPr/>
        </p:nvSpPr>
        <p:spPr>
          <a:xfrm>
            <a:off x="298788" y="4362836"/>
            <a:ext cx="4570190" cy="954620"/>
          </a:xfrm>
          <a:prstGeom prst="rect">
            <a:avLst/>
          </a:prstGeom>
          <a:ln>
            <a:noFill/>
            <a:prstDash val="dash"/>
          </a:ln>
        </p:spPr>
        <p:txBody>
          <a:bodyPr wrap="square">
            <a:spAutoFit/>
          </a:bodyPr>
          <a:lstStyle/>
          <a:p>
            <a:pPr lvl="0" fontAlgn="base">
              <a:spcBef>
                <a:spcPct val="0"/>
              </a:spcBef>
              <a:spcAft>
                <a:spcPct val="0"/>
              </a:spcAft>
              <a:defRPr/>
            </a:pPr>
            <a:r>
              <a:rPr kumimoji="0" lang="ja-JP" altLang="en-US" sz="140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交付対象者</a:t>
            </a:r>
            <a:r>
              <a:rPr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旅行</a:t>
            </a:r>
            <a:r>
              <a:rPr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商品を造成する</a:t>
            </a:r>
            <a:r>
              <a:rPr lang="ja-JP" altLang="en-US" sz="140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旅行</a:t>
            </a:r>
            <a:r>
              <a:rPr lang="ja-JP" altLang="en-US" sz="1401"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会社</a:t>
            </a:r>
            <a:endParaRPr kumimoji="0" lang="en-US" altLang="ja-JP" sz="140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kumimoji="0" lang="ja-JP" altLang="en-US" sz="140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助成額</a:t>
            </a:r>
            <a:r>
              <a:rPr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1"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片道</a:t>
            </a:r>
            <a:r>
              <a:rPr kumimoji="0" lang="ja-JP" altLang="en-US" sz="140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につき</a:t>
            </a: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１台上限</a:t>
            </a:r>
            <a:r>
              <a:rPr kumimoji="0" lang="en-US" altLang="ja-JP" sz="140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20,000</a:t>
            </a:r>
            <a:r>
              <a:rPr kumimoji="0" lang="ja-JP" altLang="en-US" sz="140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endParaRPr kumimoji="0" lang="en-US" altLang="ja-JP" sz="140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endParaRPr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19">
            <a:extLst>
              <a:ext uri="{FF2B5EF4-FFF2-40B4-BE49-F238E27FC236}">
                <a16:creationId xmlns:a16="http://schemas.microsoft.com/office/drawing/2014/main" id="{0B13CA9C-EA19-492D-B142-F95AD0553009}"/>
              </a:ext>
            </a:extLst>
          </p:cNvPr>
          <p:cNvSpPr/>
          <p:nvPr/>
        </p:nvSpPr>
        <p:spPr bwMode="auto">
          <a:xfrm>
            <a:off x="212515" y="706289"/>
            <a:ext cx="4392000" cy="324000"/>
          </a:xfrm>
          <a:prstGeom prst="roundRect">
            <a:avLst>
              <a:gd name="adj" fmla="val 32219"/>
            </a:avLst>
          </a:prstGeom>
          <a:solidFill>
            <a:srgbClr val="3333FF"/>
          </a:solidFill>
          <a:ln w="9525" cap="flat" cmpd="sng" algn="ctr">
            <a:noFill/>
            <a:prstDash val="solid"/>
            <a:round/>
            <a:headEnd type="none" w="med" len="med"/>
            <a:tailEnd type="none" w="med" len="med"/>
          </a:ln>
          <a:effectLst/>
        </p:spPr>
        <p:txBody>
          <a:bodyPr vert="horz" wrap="square" lIns="91440" tIns="108000" rIns="91440" bIns="45721" numCol="1" rtlCol="0" anchor="ctr" anchorCtr="0" compatLnSpc="1">
            <a:prstTxWarp prst="textNoShape">
              <a:avLst/>
            </a:prstTxWarp>
          </a:bodyPr>
          <a:lstStyle/>
          <a:p>
            <a:pPr fontAlgn="base">
              <a:spcBef>
                <a:spcPct val="0"/>
              </a:spcBef>
              <a:spcAft>
                <a:spcPct val="0"/>
              </a:spcAft>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１．概要</a:t>
            </a:r>
          </a:p>
        </p:txBody>
      </p:sp>
      <p:sp>
        <p:nvSpPr>
          <p:cNvPr id="28" name="角丸四角形 21">
            <a:extLst>
              <a:ext uri="{FF2B5EF4-FFF2-40B4-BE49-F238E27FC236}">
                <a16:creationId xmlns:a16="http://schemas.microsoft.com/office/drawing/2014/main" id="{434324B6-1BD2-4E9D-A8A0-26F1786E4EED}"/>
              </a:ext>
            </a:extLst>
          </p:cNvPr>
          <p:cNvSpPr/>
          <p:nvPr/>
        </p:nvSpPr>
        <p:spPr bwMode="auto">
          <a:xfrm>
            <a:off x="201178" y="1974567"/>
            <a:ext cx="4392000" cy="324000"/>
          </a:xfrm>
          <a:prstGeom prst="roundRect">
            <a:avLst>
              <a:gd name="adj" fmla="val 27774"/>
            </a:avLst>
          </a:prstGeom>
          <a:solidFill>
            <a:srgbClr val="3333FF"/>
          </a:solidFill>
          <a:ln w="9525" cap="flat" cmpd="sng" algn="ctr">
            <a:noFill/>
            <a:prstDash val="solid"/>
            <a:round/>
            <a:headEnd type="none" w="med" len="med"/>
            <a:tailEnd type="none" w="med" len="med"/>
          </a:ln>
          <a:effectLst/>
        </p:spPr>
        <p:txBody>
          <a:bodyPr vert="horz" wrap="square" lIns="91440" tIns="108000" rIns="91440" bIns="45721" numCol="1" rtlCol="0" anchor="ctr" anchorCtr="0" compatLnSpc="1">
            <a:prstTxWarp prst="textNoShape">
              <a:avLst/>
            </a:prstTxWarp>
          </a:bodyPr>
          <a:lstStyle/>
          <a:p>
            <a:pPr fontAlgn="base">
              <a:spcBef>
                <a:spcPct val="0"/>
              </a:spcBef>
              <a:spcAft>
                <a:spcPct val="0"/>
              </a:spcAft>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２．対象旅行</a:t>
            </a:r>
          </a:p>
        </p:txBody>
      </p:sp>
      <p:sp>
        <p:nvSpPr>
          <p:cNvPr id="29" name="角丸四角形 24">
            <a:extLst>
              <a:ext uri="{FF2B5EF4-FFF2-40B4-BE49-F238E27FC236}">
                <a16:creationId xmlns:a16="http://schemas.microsoft.com/office/drawing/2014/main" id="{47E4FE37-41ED-46D6-B746-D35358B6E770}"/>
              </a:ext>
            </a:extLst>
          </p:cNvPr>
          <p:cNvSpPr/>
          <p:nvPr/>
        </p:nvSpPr>
        <p:spPr bwMode="auto">
          <a:xfrm>
            <a:off x="262686" y="3979834"/>
            <a:ext cx="4392000" cy="324001"/>
          </a:xfrm>
          <a:prstGeom prst="roundRect">
            <a:avLst>
              <a:gd name="adj" fmla="val 27774"/>
            </a:avLst>
          </a:prstGeom>
          <a:solidFill>
            <a:srgbClr val="3333FF"/>
          </a:solidFill>
          <a:ln w="9525" cap="flat" cmpd="sng" algn="ctr">
            <a:noFill/>
            <a:prstDash val="solid"/>
            <a:round/>
            <a:headEnd type="none" w="med" len="med"/>
            <a:tailEnd type="none" w="med" len="med"/>
          </a:ln>
          <a:effectLst/>
        </p:spPr>
        <p:txBody>
          <a:bodyPr vert="horz" wrap="square" lIns="91440" tIns="108000" rIns="91440" bIns="45721" numCol="1" rtlCol="0" anchor="ctr" anchorCtr="0" compatLnSpc="1">
            <a:prstTxWarp prst="textNoShape">
              <a:avLst/>
            </a:prstTxWarp>
          </a:bodyPr>
          <a:lstStyle/>
          <a:p>
            <a:pPr fontAlgn="base">
              <a:spcBef>
                <a:spcPct val="0"/>
              </a:spcBef>
              <a:spcAft>
                <a:spcPct val="0"/>
              </a:spcAft>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３．</a:t>
            </a:r>
            <a:r>
              <a:rPr lang="zh-TW"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助成交付対象者／助成額</a:t>
            </a:r>
          </a:p>
        </p:txBody>
      </p:sp>
      <p:cxnSp>
        <p:nvCxnSpPr>
          <p:cNvPr id="30" name="直線コネクタ 29">
            <a:extLst>
              <a:ext uri="{FF2B5EF4-FFF2-40B4-BE49-F238E27FC236}">
                <a16:creationId xmlns:a16="http://schemas.microsoft.com/office/drawing/2014/main" id="{8B6224A0-B557-48B2-9598-24EEF97CD7EB}"/>
              </a:ext>
            </a:extLst>
          </p:cNvPr>
          <p:cNvCxnSpPr>
            <a:stCxn id="35" idx="4"/>
            <a:endCxn id="39" idx="0"/>
          </p:cNvCxnSpPr>
          <p:nvPr/>
        </p:nvCxnSpPr>
        <p:spPr>
          <a:xfrm>
            <a:off x="5122453" y="1481228"/>
            <a:ext cx="24270" cy="2204605"/>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角丸四角形 20">
            <a:extLst>
              <a:ext uri="{FF2B5EF4-FFF2-40B4-BE49-F238E27FC236}">
                <a16:creationId xmlns:a16="http://schemas.microsoft.com/office/drawing/2014/main" id="{C6051508-180E-4738-B0E2-C4F6806A3EC1}"/>
              </a:ext>
            </a:extLst>
          </p:cNvPr>
          <p:cNvSpPr/>
          <p:nvPr/>
        </p:nvSpPr>
        <p:spPr bwMode="auto">
          <a:xfrm>
            <a:off x="4894637" y="709406"/>
            <a:ext cx="4536000" cy="324000"/>
          </a:xfrm>
          <a:prstGeom prst="roundRect">
            <a:avLst>
              <a:gd name="adj" fmla="val 32219"/>
            </a:avLst>
          </a:prstGeom>
          <a:solidFill>
            <a:srgbClr val="3333FF"/>
          </a:solidFill>
          <a:ln w="9525" cap="flat" cmpd="sng" algn="ctr">
            <a:noFill/>
            <a:prstDash val="solid"/>
            <a:round/>
            <a:headEnd type="none" w="med" len="med"/>
            <a:tailEnd type="none" w="med" len="med"/>
          </a:ln>
          <a:effectLst/>
        </p:spPr>
        <p:txBody>
          <a:bodyPr vert="horz" wrap="square" lIns="91440" tIns="108000" rIns="91440" bIns="45721" numCol="1" rtlCol="0" anchor="ctr" anchorCtr="0" compatLnSpc="1">
            <a:prstTxWarp prst="textNoShape">
              <a:avLst/>
            </a:prstTxWarp>
          </a:bodyPr>
          <a:lstStyle/>
          <a:p>
            <a:pPr fontAlgn="base">
              <a:spcBef>
                <a:spcPct val="0"/>
              </a:spcBef>
              <a:spcAft>
                <a:spcPct val="0"/>
              </a:spcAft>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４．申請から交付までの流れ</a:t>
            </a:r>
          </a:p>
        </p:txBody>
      </p:sp>
      <p:sp>
        <p:nvSpPr>
          <p:cNvPr id="32" name="正方形/長方形 31">
            <a:extLst>
              <a:ext uri="{FF2B5EF4-FFF2-40B4-BE49-F238E27FC236}">
                <a16:creationId xmlns:a16="http://schemas.microsoft.com/office/drawing/2014/main" id="{9495FD93-745A-412E-ACA4-AB343646EB63}"/>
              </a:ext>
            </a:extLst>
          </p:cNvPr>
          <p:cNvSpPr/>
          <p:nvPr/>
        </p:nvSpPr>
        <p:spPr>
          <a:xfrm>
            <a:off x="5337102" y="1167194"/>
            <a:ext cx="4904195" cy="854680"/>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kumimoji="0" lang="ja-JP" altLang="en-US" sz="1401" kern="0" dirty="0" smtClean="0">
                <a:solidFill>
                  <a:prstClr val="black"/>
                </a:solidFill>
                <a:latin typeface="メイリオ" panose="020B0604030504040204" pitchFamily="50" charset="-128"/>
                <a:ea typeface="メイリオ" panose="020B0604030504040204" pitchFamily="50" charset="-128"/>
              </a:rPr>
              <a:t>交付</a:t>
            </a:r>
            <a:r>
              <a:rPr kumimoji="0" lang="ja-JP" altLang="en-US" sz="1401" kern="0" dirty="0">
                <a:solidFill>
                  <a:prstClr val="black"/>
                </a:solidFill>
                <a:latin typeface="メイリオ" panose="020B0604030504040204" pitchFamily="50" charset="-128"/>
                <a:ea typeface="メイリオ" panose="020B0604030504040204" pitchFamily="50" charset="-128"/>
              </a:rPr>
              <a:t>申請書の</a:t>
            </a:r>
            <a:r>
              <a:rPr kumimoji="0" lang="ja-JP" altLang="en-US" sz="1401" kern="0" dirty="0" smtClean="0">
                <a:solidFill>
                  <a:prstClr val="black"/>
                </a:solidFill>
                <a:latin typeface="メイリオ" panose="020B0604030504040204" pitchFamily="50" charset="-128"/>
                <a:ea typeface="メイリオ" panose="020B0604030504040204" pitchFamily="50" charset="-128"/>
              </a:rPr>
              <a:t>提出</a:t>
            </a:r>
            <a:endParaRPr kumimoji="0" lang="en-US" altLang="ja-JP" sz="1401" kern="0" dirty="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en-US" altLang="ja-JP" sz="1401" kern="0" dirty="0">
                <a:solidFill>
                  <a:prstClr val="black"/>
                </a:solidFill>
                <a:latin typeface="メイリオ" panose="020B0604030504040204" pitchFamily="50" charset="-128"/>
                <a:ea typeface="メイリオ" panose="020B0604030504040204" pitchFamily="50" charset="-128"/>
              </a:rPr>
              <a:t>※</a:t>
            </a:r>
            <a:r>
              <a:rPr lang="ja-JP" altLang="en-US" sz="1401" kern="0" dirty="0">
                <a:solidFill>
                  <a:prstClr val="black"/>
                </a:solidFill>
                <a:latin typeface="メイリオ" panose="020B0604030504040204" pitchFamily="50" charset="-128"/>
                <a:ea typeface="メイリオ" panose="020B0604030504040204" pitchFamily="50" charset="-128"/>
              </a:rPr>
              <a:t>添付書類：</a:t>
            </a:r>
            <a:r>
              <a:rPr lang="ja-JP" altLang="en-US" sz="1401" kern="0" dirty="0" smtClean="0">
                <a:solidFill>
                  <a:prstClr val="black"/>
                </a:solidFill>
                <a:latin typeface="メイリオ" panose="020B0604030504040204" pitchFamily="50" charset="-128"/>
                <a:ea typeface="メイリオ" panose="020B0604030504040204" pitchFamily="50" charset="-128"/>
              </a:rPr>
              <a:t>行程表</a:t>
            </a:r>
            <a:endParaRPr lang="en-US" altLang="ja-JP" sz="1401" kern="0" dirty="0" smtClean="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ja-JP" altLang="en-US" sz="1401" kern="0" dirty="0">
                <a:solidFill>
                  <a:prstClr val="black"/>
                </a:solidFill>
                <a:latin typeface="メイリオ" panose="020B0604030504040204" pitchFamily="50" charset="-128"/>
                <a:ea typeface="メイリオ" panose="020B0604030504040204" pitchFamily="50" charset="-128"/>
              </a:rPr>
              <a:t>　　　　　　旅行代金見積書、旅行代金内</a:t>
            </a:r>
            <a:r>
              <a:rPr lang="ja-JP" altLang="en-US" sz="1401" kern="0" dirty="0" smtClean="0">
                <a:solidFill>
                  <a:prstClr val="black"/>
                </a:solidFill>
                <a:latin typeface="メイリオ" panose="020B0604030504040204" pitchFamily="50" charset="-128"/>
                <a:ea typeface="メイリオ" panose="020B0604030504040204" pitchFamily="50" charset="-128"/>
              </a:rPr>
              <a:t>訳書</a:t>
            </a:r>
            <a:endParaRPr lang="en-US" altLang="ja-JP" sz="1401" kern="0" dirty="0" smtClean="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ja-JP" altLang="en-US" sz="1401" kern="0" dirty="0">
                <a:solidFill>
                  <a:prstClr val="black"/>
                </a:solidFill>
                <a:latin typeface="メイリオ" panose="020B0604030504040204" pitchFamily="50" charset="-128"/>
                <a:ea typeface="メイリオ" panose="020B0604030504040204" pitchFamily="50" charset="-128"/>
              </a:rPr>
              <a:t>　</a:t>
            </a:r>
            <a:r>
              <a:rPr lang="ja-JP" altLang="en-US" sz="1401" kern="0" dirty="0" smtClean="0">
                <a:solidFill>
                  <a:prstClr val="black"/>
                </a:solidFill>
                <a:latin typeface="メイリオ" panose="020B0604030504040204" pitchFamily="50" charset="-128"/>
                <a:ea typeface="メイリオ" panose="020B0604030504040204" pitchFamily="50" charset="-128"/>
              </a:rPr>
              <a:t>　　　　　担当者の社員証または名刺等（写）</a:t>
            </a:r>
            <a:endParaRPr lang="en-US" altLang="ja-JP" sz="1401" kern="0" dirty="0" smtClean="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endParaRPr kumimoji="0" lang="en-US" altLang="ja-JP" sz="1401" kern="0" dirty="0">
              <a:solidFill>
                <a:prstClr val="black"/>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0D07327B-21AA-49B1-9A77-FF1E6A9CF852}"/>
              </a:ext>
            </a:extLst>
          </p:cNvPr>
          <p:cNvSpPr/>
          <p:nvPr/>
        </p:nvSpPr>
        <p:spPr>
          <a:xfrm>
            <a:off x="5290723" y="2062474"/>
            <a:ext cx="3293747" cy="366984"/>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審査・助成金交付決定の通知</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20B6089A-29FB-47CB-925C-624C9EF154CA}"/>
              </a:ext>
            </a:extLst>
          </p:cNvPr>
          <p:cNvSpPr/>
          <p:nvPr/>
        </p:nvSpPr>
        <p:spPr>
          <a:xfrm>
            <a:off x="5337102" y="2845484"/>
            <a:ext cx="4299975" cy="842674"/>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実績報告書兼助成金請求書の提出</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添付書類</a:t>
            </a:r>
            <a:r>
              <a:rPr lang="ja-JP" altLang="en-US" sz="140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：最終</a:t>
            </a:r>
            <a:r>
              <a:rPr lang="ja-JP" altLang="en-US" sz="1401" kern="0" dirty="0" smtClean="0">
                <a:solidFill>
                  <a:prstClr val="black"/>
                </a:solidFill>
                <a:latin typeface="メイリオ" panose="020B0604030504040204" pitchFamily="50" charset="-128"/>
                <a:ea typeface="メイリオ" panose="020B0604030504040204" pitchFamily="50" charset="-128"/>
              </a:rPr>
              <a:t>行程表</a:t>
            </a:r>
            <a:endParaRPr lang="en-US" altLang="ja-JP" sz="1401" kern="0" dirty="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ja-JP" altLang="en-US" sz="1401" kern="0" dirty="0">
                <a:solidFill>
                  <a:prstClr val="black"/>
                </a:solidFill>
                <a:latin typeface="メイリオ" panose="020B0604030504040204" pitchFamily="50" charset="-128"/>
                <a:ea typeface="メイリオ" panose="020B0604030504040204" pitchFamily="50" charset="-128"/>
              </a:rPr>
              <a:t>　　　　　　実績旅行代金内訳書</a:t>
            </a:r>
            <a:endParaRPr lang="en-US" altLang="ja-JP" sz="1401" kern="0"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defRPr/>
            </a:pPr>
            <a:r>
              <a:rPr kumimoji="0" lang="ja-JP" altLang="en-US" sz="140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1" kern="0" dirty="0">
                <a:solidFill>
                  <a:prstClr val="black"/>
                </a:solidFill>
                <a:latin typeface="メイリオ" panose="020B0604030504040204" pitchFamily="50" charset="-128"/>
                <a:ea typeface="メイリオ" panose="020B0604030504040204" pitchFamily="50" charset="-128"/>
              </a:rPr>
              <a:t>担当者の社員証または名刺</a:t>
            </a:r>
            <a:r>
              <a:rPr lang="ja-JP" altLang="en-US" sz="1401" kern="0" dirty="0" smtClean="0">
                <a:solidFill>
                  <a:prstClr val="black"/>
                </a:solidFill>
                <a:latin typeface="メイリオ" panose="020B0604030504040204" pitchFamily="50" charset="-128"/>
                <a:ea typeface="メイリオ" panose="020B0604030504040204" pitchFamily="50" charset="-128"/>
              </a:rPr>
              <a:t>等（写）</a:t>
            </a:r>
            <a:endParaRPr lang="en-US" altLang="ja-JP" sz="1401" kern="0" dirty="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楕円 34">
            <a:extLst>
              <a:ext uri="{FF2B5EF4-FFF2-40B4-BE49-F238E27FC236}">
                <a16:creationId xmlns:a16="http://schemas.microsoft.com/office/drawing/2014/main" id="{ABDDA77D-6489-4B3E-A093-43DDF01952D0}"/>
              </a:ext>
            </a:extLst>
          </p:cNvPr>
          <p:cNvSpPr/>
          <p:nvPr/>
        </p:nvSpPr>
        <p:spPr>
          <a:xfrm>
            <a:off x="4978453" y="1193228"/>
            <a:ext cx="288000" cy="288000"/>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１</a:t>
            </a:r>
          </a:p>
        </p:txBody>
      </p:sp>
      <p:sp>
        <p:nvSpPr>
          <p:cNvPr id="36" name="楕円 35">
            <a:extLst>
              <a:ext uri="{FF2B5EF4-FFF2-40B4-BE49-F238E27FC236}">
                <a16:creationId xmlns:a16="http://schemas.microsoft.com/office/drawing/2014/main" id="{B2BEEC09-0C33-4E17-8F61-80C4C522609F}"/>
              </a:ext>
            </a:extLst>
          </p:cNvPr>
          <p:cNvSpPr/>
          <p:nvPr/>
        </p:nvSpPr>
        <p:spPr>
          <a:xfrm>
            <a:off x="4976499" y="2049507"/>
            <a:ext cx="288000" cy="288000"/>
          </a:xfrm>
          <a:prstGeom prst="ellipse">
            <a:avLst/>
          </a:prstGeom>
          <a:solidFill>
            <a:srgbClr val="FF99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endParaRPr>
          </a:p>
        </p:txBody>
      </p:sp>
      <p:sp>
        <p:nvSpPr>
          <p:cNvPr id="37" name="楕円 36">
            <a:extLst>
              <a:ext uri="{FF2B5EF4-FFF2-40B4-BE49-F238E27FC236}">
                <a16:creationId xmlns:a16="http://schemas.microsoft.com/office/drawing/2014/main" id="{D3190174-C4F6-47BC-A330-21401E1658B1}"/>
              </a:ext>
            </a:extLst>
          </p:cNvPr>
          <p:cNvSpPr/>
          <p:nvPr/>
        </p:nvSpPr>
        <p:spPr>
          <a:xfrm>
            <a:off x="4976499" y="2869559"/>
            <a:ext cx="288000" cy="288000"/>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rPr>
              <a:t>4</a:t>
            </a:r>
            <a:endParaRPr kumimoji="1" lang="ja-JP" altLang="en-US" dirty="0">
              <a:latin typeface="メイリオ" panose="020B0604030504040204" pitchFamily="50" charset="-128"/>
              <a:ea typeface="メイリオ" panose="020B0604030504040204" pitchFamily="50" charset="-128"/>
            </a:endParaRPr>
          </a:p>
        </p:txBody>
      </p:sp>
      <p:sp>
        <p:nvSpPr>
          <p:cNvPr id="38" name="楕円 37">
            <a:extLst>
              <a:ext uri="{FF2B5EF4-FFF2-40B4-BE49-F238E27FC236}">
                <a16:creationId xmlns:a16="http://schemas.microsoft.com/office/drawing/2014/main" id="{D1DBCDBC-EAEA-4C40-9159-57D6DFFC5CE5}"/>
              </a:ext>
            </a:extLst>
          </p:cNvPr>
          <p:cNvSpPr/>
          <p:nvPr/>
        </p:nvSpPr>
        <p:spPr>
          <a:xfrm>
            <a:off x="4976499" y="2444472"/>
            <a:ext cx="288000" cy="288000"/>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endParaRPr>
          </a:p>
        </p:txBody>
      </p:sp>
      <p:sp>
        <p:nvSpPr>
          <p:cNvPr id="39" name="楕円 38">
            <a:extLst>
              <a:ext uri="{FF2B5EF4-FFF2-40B4-BE49-F238E27FC236}">
                <a16:creationId xmlns:a16="http://schemas.microsoft.com/office/drawing/2014/main" id="{E74D1517-355C-4175-8B8C-8B01DB7698AA}"/>
              </a:ext>
            </a:extLst>
          </p:cNvPr>
          <p:cNvSpPr/>
          <p:nvPr/>
        </p:nvSpPr>
        <p:spPr>
          <a:xfrm>
            <a:off x="5002723" y="3685833"/>
            <a:ext cx="288000" cy="288000"/>
          </a:xfrm>
          <a:prstGeom prst="ellipse">
            <a:avLst/>
          </a:prstGeom>
          <a:solidFill>
            <a:srgbClr val="FF99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rPr>
              <a:t>5</a:t>
            </a:r>
            <a:endParaRPr kumimoji="1" lang="ja-JP" altLang="en-US" dirty="0">
              <a:latin typeface="メイリオ" panose="020B0604030504040204" pitchFamily="50" charset="-128"/>
              <a:ea typeface="メイリオ" panose="020B0604030504040204" pitchFamily="50" charset="-128"/>
            </a:endParaRPr>
          </a:p>
        </p:txBody>
      </p:sp>
      <p:grpSp>
        <p:nvGrpSpPr>
          <p:cNvPr id="40" name="グループ化 39">
            <a:extLst>
              <a:ext uri="{FF2B5EF4-FFF2-40B4-BE49-F238E27FC236}">
                <a16:creationId xmlns:a16="http://schemas.microsoft.com/office/drawing/2014/main" id="{076A4091-6F6A-4610-A401-887DB6336CFD}"/>
              </a:ext>
            </a:extLst>
          </p:cNvPr>
          <p:cNvGrpSpPr/>
          <p:nvPr/>
        </p:nvGrpSpPr>
        <p:grpSpPr>
          <a:xfrm>
            <a:off x="7904610" y="1153527"/>
            <a:ext cx="1560474" cy="414708"/>
            <a:chOff x="6778118" y="3053395"/>
            <a:chExt cx="2765482" cy="679809"/>
          </a:xfrm>
        </p:grpSpPr>
        <p:sp>
          <p:nvSpPr>
            <p:cNvPr id="41" name="正方形/長方形 40">
              <a:extLst>
                <a:ext uri="{FF2B5EF4-FFF2-40B4-BE49-F238E27FC236}">
                  <a16:creationId xmlns:a16="http://schemas.microsoft.com/office/drawing/2014/main" id="{09076D23-8576-4A7D-8B41-6316F65DE58B}"/>
                </a:ext>
              </a:extLst>
            </p:cNvPr>
            <p:cNvSpPr/>
            <p:nvPr/>
          </p:nvSpPr>
          <p:spPr>
            <a:xfrm>
              <a:off x="6778118" y="3053395"/>
              <a:ext cx="2765482" cy="679809"/>
            </a:xfrm>
            <a:prstGeom prst="rect">
              <a:avLst/>
            </a:prstGeom>
            <a:solidFill>
              <a:srgbClr val="BAF3FE"/>
            </a:solidFill>
            <a:ln w="12700" cap="flat" cmpd="sng" algn="ctr">
              <a:solidFill>
                <a:srgbClr val="0070C0"/>
              </a:solidFill>
              <a:prstDash val="dash"/>
            </a:ln>
            <a:effectLst/>
          </p:spPr>
          <p:txBody>
            <a:bodyPr rtlCol="0" anchor="ctr"/>
            <a:lstStyle/>
            <a:p>
              <a:pPr lvl="0" fontAlgn="base">
                <a:spcBef>
                  <a:spcPct val="0"/>
                </a:spcBef>
                <a:spcAft>
                  <a:spcPct val="0"/>
                </a:spcAft>
                <a:defRPr/>
              </a:pPr>
              <a:r>
                <a:rPr lang="ja-JP" altLang="en-US"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旅行会社</a:t>
              </a:r>
              <a:endParaRPr lang="en-US" altLang="ja-JP"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lnSpc>
                  <a:spcPct val="150000"/>
                </a:lnSpc>
                <a:spcBef>
                  <a:spcPct val="0"/>
                </a:spcBef>
                <a:spcAft>
                  <a:spcPct val="0"/>
                </a:spcAft>
                <a:defRPr/>
              </a:pPr>
              <a:r>
                <a:rPr lang="ja-JP" altLang="en-US"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神戸空港利用推進協議会</a:t>
              </a:r>
              <a:endParaRPr kumimoji="0" lang="en-US" altLang="ja-JP"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2" name="グループ化 41">
              <a:extLst>
                <a:ext uri="{FF2B5EF4-FFF2-40B4-BE49-F238E27FC236}">
                  <a16:creationId xmlns:a16="http://schemas.microsoft.com/office/drawing/2014/main" id="{9DB4B51C-2965-4D6C-A79F-E79FA6BDFAA4}"/>
                </a:ext>
              </a:extLst>
            </p:cNvPr>
            <p:cNvGrpSpPr/>
            <p:nvPr/>
          </p:nvGrpSpPr>
          <p:grpSpPr>
            <a:xfrm>
              <a:off x="6900030" y="3105672"/>
              <a:ext cx="198381" cy="456876"/>
              <a:chOff x="6630327" y="2351022"/>
              <a:chExt cx="198381" cy="456876"/>
            </a:xfrm>
          </p:grpSpPr>
          <p:sp>
            <p:nvSpPr>
              <p:cNvPr id="43" name="楕円 42">
                <a:extLst>
                  <a:ext uri="{FF2B5EF4-FFF2-40B4-BE49-F238E27FC236}">
                    <a16:creationId xmlns:a16="http://schemas.microsoft.com/office/drawing/2014/main" id="{B0668432-1F5B-43F5-A1EF-4A026EB38A4A}"/>
                  </a:ext>
                </a:extLst>
              </p:cNvPr>
              <p:cNvSpPr/>
              <p:nvPr/>
            </p:nvSpPr>
            <p:spPr>
              <a:xfrm>
                <a:off x="6631418" y="2351022"/>
                <a:ext cx="197290" cy="182488"/>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latin typeface="メイリオ" panose="020B0604030504040204" pitchFamily="50" charset="-128"/>
                  <a:ea typeface="メイリオ" panose="020B0604030504040204" pitchFamily="50" charset="-128"/>
                </a:endParaRPr>
              </a:p>
            </p:txBody>
          </p:sp>
          <p:sp>
            <p:nvSpPr>
              <p:cNvPr id="44" name="楕円 43">
                <a:extLst>
                  <a:ext uri="{FF2B5EF4-FFF2-40B4-BE49-F238E27FC236}">
                    <a16:creationId xmlns:a16="http://schemas.microsoft.com/office/drawing/2014/main" id="{DEEBF393-9DC8-4BBF-AF55-5D0D8F14DC23}"/>
                  </a:ext>
                </a:extLst>
              </p:cNvPr>
              <p:cNvSpPr/>
              <p:nvPr/>
            </p:nvSpPr>
            <p:spPr>
              <a:xfrm>
                <a:off x="6630327" y="2625410"/>
                <a:ext cx="197290" cy="182488"/>
              </a:xfrm>
              <a:prstGeom prst="ellipse">
                <a:avLst/>
              </a:prstGeom>
              <a:solidFill>
                <a:srgbClr val="FF99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latin typeface="メイリオ" panose="020B0604030504040204" pitchFamily="50" charset="-128"/>
                  <a:ea typeface="メイリオ" panose="020B0604030504040204" pitchFamily="50" charset="-128"/>
                </a:endParaRPr>
              </a:p>
            </p:txBody>
          </p:sp>
        </p:grpSp>
      </p:grpSp>
      <p:sp>
        <p:nvSpPr>
          <p:cNvPr id="45" name="正方形/長方形 44">
            <a:extLst>
              <a:ext uri="{FF2B5EF4-FFF2-40B4-BE49-F238E27FC236}">
                <a16:creationId xmlns:a16="http://schemas.microsoft.com/office/drawing/2014/main" id="{46C422C8-E57F-4264-B3BA-2FEF507A5FDB}"/>
              </a:ext>
            </a:extLst>
          </p:cNvPr>
          <p:cNvSpPr/>
          <p:nvPr/>
        </p:nvSpPr>
        <p:spPr>
          <a:xfrm>
            <a:off x="5331358" y="3701825"/>
            <a:ext cx="1965293" cy="259156"/>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kumimoji="0"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審査・助成金交付</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a:extLst>
              <a:ext uri="{FF2B5EF4-FFF2-40B4-BE49-F238E27FC236}">
                <a16:creationId xmlns:a16="http://schemas.microsoft.com/office/drawing/2014/main" id="{B9FCE657-8EB8-4F9C-BF7D-09517D92955D}"/>
              </a:ext>
            </a:extLst>
          </p:cNvPr>
          <p:cNvSpPr/>
          <p:nvPr/>
        </p:nvSpPr>
        <p:spPr>
          <a:xfrm>
            <a:off x="5306602" y="2453947"/>
            <a:ext cx="2814137" cy="284098"/>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lang="ja-JP" altLang="en-US"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学校行事実施</a:t>
            </a:r>
            <a:endParaRPr kumimoji="0" lang="en-US" altLang="ja-JP" sz="140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A0464005-6D1D-47BA-94CB-BE1B38A2DCE2}"/>
              </a:ext>
            </a:extLst>
          </p:cNvPr>
          <p:cNvSpPr txBox="1"/>
          <p:nvPr/>
        </p:nvSpPr>
        <p:spPr>
          <a:xfrm>
            <a:off x="422713" y="4873065"/>
            <a:ext cx="4056923" cy="938719"/>
          </a:xfrm>
          <a:prstGeom prst="rect">
            <a:avLst/>
          </a:prstGeom>
          <a:solidFill>
            <a:srgbClr val="FFFF00"/>
          </a:solidFill>
          <a:ln>
            <a:solidFill>
              <a:schemeClr val="tx1"/>
            </a:solidFill>
            <a:prstDash val="dash"/>
          </a:ln>
        </p:spPr>
        <p:txBody>
          <a:bodyPr wrap="square" rtlCol="0">
            <a:spAutoFit/>
          </a:bodyPr>
          <a:lstStyle/>
          <a:p>
            <a:pPr lvl="0" fontAlgn="base">
              <a:spcBef>
                <a:spcPct val="0"/>
              </a:spcBef>
              <a:spcAft>
                <a:spcPct val="0"/>
              </a:spcAft>
              <a:defRPr/>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ただし</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、教育旅行を実施する学校が、</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・兵庫県内（神戸市内を除く）</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は片道</a:t>
            </a:r>
            <a:r>
              <a:rPr lang="en-US" altLang="ja-JP" sz="1100" kern="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台につき、</a:t>
            </a:r>
            <a:r>
              <a:rPr lang="en-US" altLang="ja-JP"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11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・兵庫県外</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は片道１台につき、</a:t>
            </a:r>
            <a:r>
              <a:rPr lang="en-US" altLang="ja-JP"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を加算し、</a:t>
            </a:r>
            <a:endParaRPr lang="en-US" altLang="ja-JP" sz="11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さらに、行程中、兵庫県内宿泊ありは、１台につき</a:t>
            </a:r>
            <a:r>
              <a:rPr lang="en-US" altLang="ja-JP"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を加算する。</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931" y="4178866"/>
            <a:ext cx="2458470" cy="2040530"/>
          </a:xfrm>
          <a:prstGeom prst="rect">
            <a:avLst/>
          </a:prstGeom>
        </p:spPr>
      </p:pic>
      <p:sp>
        <p:nvSpPr>
          <p:cNvPr id="50" name="角丸四角形吹き出し 2">
            <a:extLst>
              <a:ext uri="{FF2B5EF4-FFF2-40B4-BE49-F238E27FC236}">
                <a16:creationId xmlns:a16="http://schemas.microsoft.com/office/drawing/2014/main" id="{7A710962-6CFB-4F4D-9A45-A6023A0F5883}"/>
              </a:ext>
            </a:extLst>
          </p:cNvPr>
          <p:cNvSpPr/>
          <p:nvPr/>
        </p:nvSpPr>
        <p:spPr>
          <a:xfrm>
            <a:off x="467222" y="3418306"/>
            <a:ext cx="4125956" cy="487474"/>
          </a:xfrm>
          <a:prstGeom prst="wedgeRoundRectCallout">
            <a:avLst>
              <a:gd name="adj1" fmla="val -38262"/>
              <a:gd name="adj2" fmla="val -8206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旅行商品の目的地が、神戸空港及びその周辺、又は就航先</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及びその周辺の</a:t>
            </a:r>
            <a:r>
              <a:rPr kumimoji="1" lang="ja-JP" altLang="en-US" sz="1100" dirty="0">
                <a:solidFill>
                  <a:schemeClr val="tx1"/>
                </a:solidFill>
                <a:latin typeface="メイリオ" panose="020B0604030504040204" pitchFamily="50" charset="-128"/>
                <a:ea typeface="メイリオ" panose="020B0604030504040204" pitchFamily="50" charset="-128"/>
              </a:rPr>
              <a:t>どちらでも利用</a:t>
            </a:r>
            <a:r>
              <a:rPr kumimoji="1" lang="ja-JP" altLang="en-US" sz="1100" dirty="0" smtClean="0">
                <a:solidFill>
                  <a:schemeClr val="tx1"/>
                </a:solidFill>
                <a:latin typeface="メイリオ" panose="020B0604030504040204" pitchFamily="50" charset="-128"/>
                <a:ea typeface="メイリオ" panose="020B0604030504040204" pitchFamily="50" charset="-128"/>
              </a:rPr>
              <a:t>可能（片道利用でも可）</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CD4C381A-E15F-4DCA-B8A5-3CB35BD936E8}"/>
              </a:ext>
            </a:extLst>
          </p:cNvPr>
          <p:cNvSpPr/>
          <p:nvPr/>
        </p:nvSpPr>
        <p:spPr>
          <a:xfrm>
            <a:off x="390148" y="5844703"/>
            <a:ext cx="4570190" cy="261610"/>
          </a:xfrm>
          <a:prstGeom prst="rect">
            <a:avLst/>
          </a:prstGeom>
          <a:ln>
            <a:noFill/>
            <a:prstDash val="dash"/>
          </a:ln>
        </p:spPr>
        <p:txBody>
          <a:bodyPr wrap="square">
            <a:spAutoFit/>
          </a:bodyPr>
          <a:lstStyle/>
          <a:p>
            <a:pPr lvl="0" fontAlgn="base">
              <a:spcBef>
                <a:spcPct val="0"/>
              </a:spcBef>
              <a:spcAft>
                <a:spcPct val="0"/>
              </a:spcAft>
              <a:defRPr/>
            </a:pPr>
            <a:r>
              <a:rPr lang="en-US" altLang="ja-JP"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１回あたりの申請上限なし</a:t>
            </a:r>
            <a:endParaRPr lang="en-US" altLang="ja-JP" sz="11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スライド番号プレースホルダー 1"/>
          <p:cNvSpPr>
            <a:spLocks noGrp="1"/>
          </p:cNvSpPr>
          <p:nvPr>
            <p:ph type="sldNum" sz="quarter" idx="12"/>
          </p:nvPr>
        </p:nvSpPr>
        <p:spPr>
          <a:xfrm>
            <a:off x="7624418" y="6452540"/>
            <a:ext cx="2228850" cy="365125"/>
          </a:xfrm>
        </p:spPr>
        <p:txBody>
          <a:bodyPr/>
          <a:lstStyle/>
          <a:p>
            <a:fld id="{1C686D6B-00C7-4B4A-83AF-65EC54AD7150}" type="slidenum">
              <a:rPr kumimoji="1" lang="ja-JP" altLang="en-US" smtClean="0"/>
              <a:t>1</a:t>
            </a:fld>
            <a:endParaRPr kumimoji="1" lang="ja-JP" altLang="en-US" dirty="0"/>
          </a:p>
        </p:txBody>
      </p:sp>
    </p:spTree>
    <p:extLst>
      <p:ext uri="{BB962C8B-B14F-4D97-AF65-F5344CB8AC3E}">
        <p14:creationId xmlns:p14="http://schemas.microsoft.com/office/powerpoint/2010/main" val="2247519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89190" y="2162129"/>
            <a:ext cx="4218637" cy="689228"/>
          </a:xfrm>
          <a:prstGeom prst="rect">
            <a:avLst/>
          </a:prstGeom>
          <a:ln>
            <a:noFill/>
            <a:prstDash val="dash"/>
          </a:ln>
        </p:spPr>
        <p:txBody>
          <a:bodyPr wrap="square">
            <a:spAutoFit/>
          </a:bodyPr>
          <a:lstStyle/>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①神戸空港路線</a:t>
            </a:r>
            <a:r>
              <a:rPr lang="ja-JP" altLang="en-US"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93"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発着便（往復）利用</a:t>
            </a:r>
            <a:r>
              <a:rPr lang="ja-JP" altLang="en-US"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確約するもの</a:t>
            </a: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②神戸空港まで旅行者の送迎のために使用するバスを借り上げ利用するもの</a:t>
            </a:r>
            <a:endParaRPr lang="en-US" altLang="ja-JP"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409665" y="3849235"/>
            <a:ext cx="4218637" cy="2136867"/>
          </a:xfrm>
          <a:prstGeom prst="rect">
            <a:avLst/>
          </a:prstGeom>
          <a:ln>
            <a:noFill/>
            <a:prstDash val="dash"/>
          </a:ln>
        </p:spPr>
        <p:txBody>
          <a:bodyPr wrap="square">
            <a:spAutoFit/>
          </a:bodyPr>
          <a:lstStyle/>
          <a:p>
            <a:pPr fontAlgn="base">
              <a:spcBef>
                <a:spcPct val="0"/>
              </a:spcBef>
              <a:spcAft>
                <a:spcPts val="601"/>
              </a:spcAft>
              <a:defRPr/>
            </a:pPr>
            <a:r>
              <a:rPr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交付対象者：旅行商品</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を造成する</a:t>
            </a:r>
            <a:r>
              <a:rPr lang="ja-JP" altLang="en-US" sz="14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旅行会社</a:t>
            </a:r>
            <a:endParaRPr lang="en-US" altLang="ja-JP" sz="14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ts val="601"/>
              </a:spcAft>
              <a:defRPr/>
            </a:pP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助成額　　</a:t>
            </a:r>
            <a:r>
              <a:rPr lang="ja-JP" altLang="en-US" sz="1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3"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片道につき</a:t>
            </a:r>
            <a:r>
              <a:rPr lang="ja-JP" altLang="en-US" sz="1293" kern="0" dirty="0" smtClean="0">
                <a:latin typeface="メイリオ" panose="020B0604030504040204" pitchFamily="50" charset="-128"/>
                <a:ea typeface="メイリオ" panose="020B0604030504040204" pitchFamily="50" charset="-128"/>
                <a:cs typeface="メイリオ" panose="020B0604030504040204" pitchFamily="50" charset="-128"/>
              </a:rPr>
              <a:t>１台上限</a:t>
            </a:r>
            <a:r>
              <a:rPr lang="en-US" altLang="ja-JP" sz="1293"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20,000</a:t>
            </a:r>
            <a:r>
              <a:rPr lang="ja-JP" altLang="en-US" sz="1293"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293"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ts val="601"/>
              </a:spcAft>
              <a:defRPr/>
            </a:pP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支給上限　：①</a:t>
            </a:r>
            <a:r>
              <a:rPr lang="ja-JP" altLang="en-US" sz="1400" u="sng" kern="0" dirty="0">
                <a:latin typeface="メイリオ" panose="020B0604030504040204" pitchFamily="50" charset="-128"/>
                <a:ea typeface="メイリオ" panose="020B0604030504040204" pitchFamily="50" charset="-128"/>
                <a:cs typeface="メイリオ" panose="020B0604030504040204" pitchFamily="50" charset="-128"/>
              </a:rPr>
              <a:t>旅行商品１件</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400" kern="0" dirty="0" smtClean="0">
                <a:latin typeface="メイリオ" panose="020B0604030504040204" pitchFamily="50" charset="-128"/>
                <a:ea typeface="メイリオ" panose="020B0604030504040204" pitchFamily="50" charset="-128"/>
                <a:cs typeface="メイリオ" panose="020B0604030504040204" pitchFamily="50" charset="-128"/>
              </a:rPr>
              <a:t>つき</a:t>
            </a:r>
            <a:r>
              <a:rPr lang="en-US" altLang="ja-JP" sz="14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150,000</a:t>
            </a:r>
            <a:r>
              <a:rPr lang="ja-JP" altLang="en-US" sz="14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4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lnSpc>
                <a:spcPts val="2000"/>
              </a:lnSpc>
              <a:spcBef>
                <a:spcPct val="0"/>
              </a:spcBef>
              <a:spcAft>
                <a:spcPct val="0"/>
              </a:spcAft>
              <a:defRPr/>
            </a:pP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　　　　　　②旅行商品造成者</a:t>
            </a:r>
            <a:r>
              <a:rPr lang="ja-JP" altLang="en-US" sz="1400" u="sng" kern="0" dirty="0">
                <a:latin typeface="メイリオ" panose="020B0604030504040204" pitchFamily="50" charset="-128"/>
                <a:ea typeface="メイリオ" panose="020B0604030504040204" pitchFamily="50" charset="-128"/>
                <a:cs typeface="メイリオ" panose="020B0604030504040204" pitchFamily="50" charset="-128"/>
              </a:rPr>
              <a:t>１営業所</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400" kern="0" dirty="0" smtClean="0">
                <a:latin typeface="メイリオ" panose="020B0604030504040204" pitchFamily="50" charset="-128"/>
                <a:ea typeface="メイリオ" panose="020B0604030504040204" pitchFamily="50" charset="-128"/>
                <a:cs typeface="メイリオ" panose="020B0604030504040204" pitchFamily="50" charset="-128"/>
              </a:rPr>
              <a:t>つき</a:t>
            </a:r>
            <a:endParaRPr lang="en-US" altLang="ja-JP" sz="14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fontAlgn="base">
              <a:lnSpc>
                <a:spcPts val="2000"/>
              </a:lnSpc>
              <a:spcBef>
                <a:spcPct val="0"/>
              </a:spcBef>
              <a:spcAft>
                <a:spcPct val="0"/>
              </a:spcAft>
              <a:defRPr/>
            </a:pPr>
            <a:r>
              <a:rPr lang="en-US" altLang="ja-JP" sz="1400" kern="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sz="14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r>
              <a:rPr lang="en-US" altLang="ja-JP" sz="14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00,000</a:t>
            </a:r>
            <a:r>
              <a:rPr lang="ja-JP" altLang="en-US" sz="14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4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lnSpc>
                <a:spcPts val="2000"/>
              </a:lnSpc>
              <a:spcBef>
                <a:spcPct val="0"/>
              </a:spcBef>
              <a:spcAft>
                <a:spcPct val="0"/>
              </a:spcAft>
              <a:defRPr/>
            </a:pPr>
            <a:r>
              <a:rPr lang="ja-JP" altLang="en-US" sz="14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他補助金との重複申請不可</a:t>
            </a:r>
            <a:endParaRPr lang="en-US" altLang="ja-JP" sz="14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304139" y="419035"/>
            <a:ext cx="4167710" cy="1500570"/>
          </a:xfrm>
          <a:prstGeom prst="rect">
            <a:avLst/>
          </a:prstGeom>
          <a:noFill/>
          <a:ln w="12700" cap="flat" cmpd="sng" algn="ctr">
            <a:noFill/>
            <a:prstDash val="sysDot"/>
          </a:ln>
          <a:effectLst/>
        </p:spPr>
        <p:txBody>
          <a:bodyPr rtlCol="0" anchor="t"/>
          <a:lstStyle/>
          <a:p>
            <a:pPr fontAlgn="base">
              <a:spcBef>
                <a:spcPct val="0"/>
              </a:spcBef>
              <a:spcAft>
                <a:spcPct val="0"/>
              </a:spcAft>
              <a:defRPr/>
            </a:pPr>
            <a:endParaRPr lang="en-US" altLang="ja-JP" sz="1015"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endParaRPr lang="en-US" altLang="ja-JP" sz="1015"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endParaRPr lang="en-US" altLang="ja-JP" sz="1015"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rPr>
              <a:t> </a:t>
            </a:r>
            <a:endParaRPr lang="en-US" altLang="ja-JP" sz="1293" kern="0" dirty="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rPr>
              <a:t>　神戸空港便を活用した旅行商品を造成する旅行会社に対して、旅行商品に含まれるバスの借上げ費用の一部を助成。</a:t>
            </a: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bwMode="auto">
          <a:xfrm>
            <a:off x="328856" y="733967"/>
            <a:ext cx="4136682" cy="288772"/>
          </a:xfrm>
          <a:prstGeom prst="roundRect">
            <a:avLst>
              <a:gd name="adj" fmla="val 32219"/>
            </a:avLst>
          </a:prstGeom>
          <a:solidFill>
            <a:srgbClr val="3333FF"/>
          </a:solidFill>
          <a:ln w="9525" cap="flat" cmpd="sng" algn="ctr">
            <a:noFill/>
            <a:prstDash val="solid"/>
            <a:round/>
            <a:headEnd type="none" w="med" len="med"/>
            <a:tailEnd type="none" w="med" len="med"/>
          </a:ln>
          <a:effectLst/>
        </p:spPr>
        <p:txBody>
          <a:bodyPr vert="horz" wrap="square" lIns="84406" tIns="99692" rIns="84406" bIns="42204" numCol="1" rtlCol="0" anchor="ctr" anchorCtr="0" compatLnSpc="1">
            <a:prstTxWarp prst="textNoShape">
              <a:avLst/>
            </a:prstTxWarp>
          </a:bodyPr>
          <a:lstStyle/>
          <a:p>
            <a:pPr fontAlgn="base">
              <a:spcBef>
                <a:spcPct val="0"/>
              </a:spcBef>
              <a:spcAft>
                <a:spcPct val="0"/>
              </a:spcAft>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１．概要</a:t>
            </a:r>
          </a:p>
        </p:txBody>
      </p:sp>
      <p:sp>
        <p:nvSpPr>
          <p:cNvPr id="19" name="角丸四角形 18"/>
          <p:cNvSpPr/>
          <p:nvPr/>
        </p:nvSpPr>
        <p:spPr bwMode="auto">
          <a:xfrm>
            <a:off x="328856" y="1788354"/>
            <a:ext cx="4119102" cy="299077"/>
          </a:xfrm>
          <a:prstGeom prst="roundRect">
            <a:avLst>
              <a:gd name="adj" fmla="val 27774"/>
            </a:avLst>
          </a:prstGeom>
          <a:solidFill>
            <a:srgbClr val="3333FF"/>
          </a:solidFill>
          <a:ln w="9525" cap="flat" cmpd="sng" algn="ctr">
            <a:noFill/>
            <a:prstDash val="solid"/>
            <a:round/>
            <a:headEnd type="none" w="med" len="med"/>
            <a:tailEnd type="none" w="med" len="med"/>
          </a:ln>
          <a:effectLst/>
        </p:spPr>
        <p:txBody>
          <a:bodyPr vert="horz" wrap="square" lIns="84406" tIns="99692" rIns="84406" bIns="42204" numCol="1" rtlCol="0" anchor="ctr" anchorCtr="0" compatLnSpc="1">
            <a:prstTxWarp prst="textNoShape">
              <a:avLst/>
            </a:prstTxWarp>
          </a:bodyPr>
          <a:lstStyle/>
          <a:p>
            <a:pPr fontAlgn="base">
              <a:spcBef>
                <a:spcPct val="0"/>
              </a:spcBef>
              <a:spcAft>
                <a:spcPct val="0"/>
              </a:spcAft>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２．対象旅行商品</a:t>
            </a:r>
          </a:p>
        </p:txBody>
      </p:sp>
      <p:sp>
        <p:nvSpPr>
          <p:cNvPr id="24" name="角丸四角形 23"/>
          <p:cNvSpPr/>
          <p:nvPr/>
        </p:nvSpPr>
        <p:spPr bwMode="auto">
          <a:xfrm>
            <a:off x="304139" y="3521437"/>
            <a:ext cx="4119102" cy="299077"/>
          </a:xfrm>
          <a:prstGeom prst="roundRect">
            <a:avLst>
              <a:gd name="adj" fmla="val 27774"/>
            </a:avLst>
          </a:prstGeom>
          <a:solidFill>
            <a:srgbClr val="3333FF"/>
          </a:solidFill>
          <a:ln w="9525" cap="flat" cmpd="sng" algn="ctr">
            <a:noFill/>
            <a:prstDash val="solid"/>
            <a:round/>
            <a:headEnd type="none" w="med" len="med"/>
            <a:tailEnd type="none" w="med" len="med"/>
          </a:ln>
          <a:effectLst/>
        </p:spPr>
        <p:txBody>
          <a:bodyPr vert="horz" wrap="square" lIns="84406" tIns="99692" rIns="84406" bIns="42204" numCol="1" rtlCol="0" anchor="ctr" anchorCtr="0" compatLnSpc="1">
            <a:prstTxWarp prst="textNoShape">
              <a:avLst/>
            </a:prstTxWarp>
          </a:bodyPr>
          <a:lstStyle/>
          <a:p>
            <a:pPr fontAlgn="base">
              <a:spcBef>
                <a:spcPct val="0"/>
              </a:spcBef>
              <a:spcAft>
                <a:spcPct val="0"/>
              </a:spcAft>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３．</a:t>
            </a:r>
            <a:r>
              <a:rPr lang="zh-TW"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助成交付対象者／助成額</a:t>
            </a:r>
          </a:p>
        </p:txBody>
      </p:sp>
      <p:cxnSp>
        <p:nvCxnSpPr>
          <p:cNvPr id="26" name="直線コネクタ 25"/>
          <p:cNvCxnSpPr>
            <a:stCxn id="33" idx="4"/>
            <a:endCxn id="37" idx="0"/>
          </p:cNvCxnSpPr>
          <p:nvPr/>
        </p:nvCxnSpPr>
        <p:spPr>
          <a:xfrm>
            <a:off x="5248295" y="1490806"/>
            <a:ext cx="0" cy="2684368"/>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bwMode="auto">
          <a:xfrm>
            <a:off x="5047397" y="793291"/>
            <a:ext cx="4187077" cy="299077"/>
          </a:xfrm>
          <a:prstGeom prst="roundRect">
            <a:avLst>
              <a:gd name="adj" fmla="val 32219"/>
            </a:avLst>
          </a:prstGeom>
          <a:solidFill>
            <a:srgbClr val="3333FF"/>
          </a:solidFill>
          <a:ln w="9525" cap="flat" cmpd="sng" algn="ctr">
            <a:noFill/>
            <a:prstDash val="solid"/>
            <a:round/>
            <a:headEnd type="none" w="med" len="med"/>
            <a:tailEnd type="none" w="med" len="med"/>
          </a:ln>
          <a:effectLst/>
        </p:spPr>
        <p:txBody>
          <a:bodyPr vert="horz" wrap="square" lIns="84406" tIns="99692" rIns="84406" bIns="42204" numCol="1" rtlCol="0" anchor="ctr" anchorCtr="0" compatLnSpc="1">
            <a:prstTxWarp prst="textNoShape">
              <a:avLst/>
            </a:prstTxWarp>
          </a:bodyPr>
          <a:lstStyle/>
          <a:p>
            <a:pPr fontAlgn="base">
              <a:spcBef>
                <a:spcPct val="0"/>
              </a:spcBef>
              <a:spcAft>
                <a:spcPct val="0"/>
              </a:spcAft>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４．申請から交付までの流れ</a:t>
            </a:r>
          </a:p>
        </p:txBody>
      </p:sp>
      <p:sp>
        <p:nvSpPr>
          <p:cNvPr id="28" name="正方形/長方形 27"/>
          <p:cNvSpPr/>
          <p:nvPr/>
        </p:nvSpPr>
        <p:spPr>
          <a:xfrm>
            <a:off x="5425672" y="1224960"/>
            <a:ext cx="4526949" cy="1043695"/>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lang="ja-JP" altLang="en-US" sz="1293" kern="0" dirty="0" smtClean="0">
                <a:solidFill>
                  <a:prstClr val="black"/>
                </a:solidFill>
                <a:latin typeface="メイリオ" panose="020B0604030504040204" pitchFamily="50" charset="-128"/>
                <a:ea typeface="メイリオ" panose="020B0604030504040204" pitchFamily="50" charset="-128"/>
              </a:rPr>
              <a:t>交付</a:t>
            </a:r>
            <a:r>
              <a:rPr lang="ja-JP" altLang="en-US" sz="1293" kern="0" dirty="0">
                <a:solidFill>
                  <a:prstClr val="black"/>
                </a:solidFill>
                <a:latin typeface="メイリオ" panose="020B0604030504040204" pitchFamily="50" charset="-128"/>
                <a:ea typeface="メイリオ" panose="020B0604030504040204" pitchFamily="50" charset="-128"/>
              </a:rPr>
              <a:t>申請書の提出</a:t>
            </a:r>
            <a:endParaRPr lang="en-US" altLang="ja-JP" sz="1293" kern="0" dirty="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en-US" altLang="ja-JP" sz="1292" kern="0" dirty="0">
                <a:solidFill>
                  <a:prstClr val="black"/>
                </a:solidFill>
                <a:latin typeface="メイリオ" panose="020B0604030504040204" pitchFamily="50" charset="-128"/>
                <a:ea typeface="メイリオ" panose="020B0604030504040204" pitchFamily="50" charset="-128"/>
              </a:rPr>
              <a:t>※</a:t>
            </a:r>
            <a:r>
              <a:rPr lang="ja-JP" altLang="en-US" sz="1292" kern="0" dirty="0">
                <a:solidFill>
                  <a:prstClr val="black"/>
                </a:solidFill>
                <a:latin typeface="メイリオ" panose="020B0604030504040204" pitchFamily="50" charset="-128"/>
                <a:ea typeface="メイリオ" panose="020B0604030504040204" pitchFamily="50" charset="-128"/>
              </a:rPr>
              <a:t>添付書類：</a:t>
            </a:r>
            <a:r>
              <a:rPr lang="ja-JP" altLang="en-US" sz="1292" kern="0" dirty="0" smtClean="0">
                <a:solidFill>
                  <a:prstClr val="black"/>
                </a:solidFill>
                <a:latin typeface="メイリオ" panose="020B0604030504040204" pitchFamily="50" charset="-128"/>
                <a:ea typeface="メイリオ" panose="020B0604030504040204" pitchFamily="50" charset="-128"/>
              </a:rPr>
              <a:t>行程、参加予定人数、</a:t>
            </a:r>
            <a:endParaRPr lang="en-US" altLang="ja-JP" sz="1292" kern="0" dirty="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ja-JP" altLang="en-US" sz="1292" kern="0" dirty="0">
                <a:solidFill>
                  <a:prstClr val="black"/>
                </a:solidFill>
                <a:latin typeface="メイリオ" panose="020B0604030504040204" pitchFamily="50" charset="-128"/>
                <a:ea typeface="メイリオ" panose="020B0604030504040204" pitchFamily="50" charset="-128"/>
              </a:rPr>
              <a:t>　　　　　　バス</a:t>
            </a:r>
            <a:r>
              <a:rPr lang="ja-JP" altLang="en-US" sz="1292" kern="0" dirty="0" smtClean="0">
                <a:solidFill>
                  <a:prstClr val="black"/>
                </a:solidFill>
                <a:latin typeface="メイリオ" panose="020B0604030504040204" pitchFamily="50" charset="-128"/>
                <a:ea typeface="メイリオ" panose="020B0604030504040204" pitchFamily="50" charset="-128"/>
              </a:rPr>
              <a:t>借上の内容がわか</a:t>
            </a:r>
            <a:r>
              <a:rPr lang="ja-JP" altLang="en-US" sz="1292" kern="0" dirty="0">
                <a:solidFill>
                  <a:prstClr val="black"/>
                </a:solidFill>
                <a:latin typeface="メイリオ" panose="020B0604030504040204" pitchFamily="50" charset="-128"/>
                <a:ea typeface="メイリオ" panose="020B0604030504040204" pitchFamily="50" charset="-128"/>
              </a:rPr>
              <a:t>る</a:t>
            </a:r>
            <a:r>
              <a:rPr lang="ja-JP" altLang="en-US" sz="1292" kern="0" dirty="0" smtClean="0">
                <a:solidFill>
                  <a:prstClr val="black"/>
                </a:solidFill>
                <a:latin typeface="メイリオ" panose="020B0604030504040204" pitchFamily="50" charset="-128"/>
                <a:ea typeface="メイリオ" panose="020B0604030504040204" pitchFamily="50" charset="-128"/>
              </a:rPr>
              <a:t>書類</a:t>
            </a:r>
            <a:endParaRPr lang="en-US" altLang="ja-JP" sz="1292" kern="0" dirty="0" smtClean="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ja-JP" altLang="en-US" sz="1292" kern="0" dirty="0">
                <a:solidFill>
                  <a:prstClr val="black"/>
                </a:solidFill>
                <a:latin typeface="メイリオ" panose="020B0604030504040204" pitchFamily="50" charset="-128"/>
                <a:ea typeface="メイリオ" panose="020B0604030504040204" pitchFamily="50" charset="-128"/>
              </a:rPr>
              <a:t>　</a:t>
            </a:r>
            <a:r>
              <a:rPr lang="ja-JP" altLang="en-US" sz="1292" kern="0" dirty="0" smtClean="0">
                <a:solidFill>
                  <a:prstClr val="black"/>
                </a:solidFill>
                <a:latin typeface="メイリオ" panose="020B0604030504040204" pitchFamily="50" charset="-128"/>
                <a:ea typeface="メイリオ" panose="020B0604030504040204" pitchFamily="50" charset="-128"/>
              </a:rPr>
              <a:t>　　　　　バス事業者が作成した見積書（写）</a:t>
            </a:r>
            <a:endParaRPr lang="en-US" altLang="ja-JP" sz="1292" kern="0" dirty="0" smtClean="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ja-JP" altLang="en-US" sz="1292" kern="0" dirty="0">
                <a:solidFill>
                  <a:prstClr val="black"/>
                </a:solidFill>
                <a:latin typeface="メイリオ" panose="020B0604030504040204" pitchFamily="50" charset="-128"/>
                <a:ea typeface="メイリオ" panose="020B0604030504040204" pitchFamily="50" charset="-128"/>
              </a:rPr>
              <a:t>　</a:t>
            </a:r>
            <a:r>
              <a:rPr lang="ja-JP" altLang="en-US" sz="1292" kern="0" dirty="0" smtClean="0">
                <a:solidFill>
                  <a:prstClr val="black"/>
                </a:solidFill>
                <a:latin typeface="メイリオ" panose="020B0604030504040204" pitchFamily="50" charset="-128"/>
                <a:ea typeface="メイリオ" panose="020B0604030504040204" pitchFamily="50" charset="-128"/>
              </a:rPr>
              <a:t>　　　　　担当者の社員証または名刺等（写）</a:t>
            </a:r>
            <a:endParaRPr lang="en-US" altLang="ja-JP" sz="1292" kern="0" dirty="0">
              <a:solidFill>
                <a:prstClr val="black"/>
              </a:solidFill>
              <a:latin typeface="メイリオ" panose="020B0604030504040204" pitchFamily="50" charset="-128"/>
              <a:ea typeface="メイリオ" panose="020B0604030504040204" pitchFamily="50" charset="-128"/>
            </a:endParaRPr>
          </a:p>
        </p:txBody>
      </p:sp>
      <p:sp>
        <p:nvSpPr>
          <p:cNvPr id="30" name="正方形/長方形 29"/>
          <p:cNvSpPr/>
          <p:nvPr/>
        </p:nvSpPr>
        <p:spPr>
          <a:xfrm>
            <a:off x="5415201" y="2449475"/>
            <a:ext cx="3040382" cy="338754"/>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審査・助成金交付決定の通知</a:t>
            </a: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5402846" y="2830963"/>
            <a:ext cx="2597665" cy="262244"/>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ツアー催行</a:t>
            </a: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5425797" y="3185963"/>
            <a:ext cx="3969208" cy="918974"/>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実績報告書兼助成金請求書の提出</a:t>
            </a: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添付書類</a:t>
            </a:r>
            <a:r>
              <a:rPr lang="ja-JP" altLang="en-US"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：最終行程、参加人数、バス借上の内容</a:t>
            </a:r>
            <a:endParaRPr lang="en-US" altLang="ja-JP"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など実施状況が判断できる資料</a:t>
            </a:r>
            <a:endParaRPr lang="en-US" altLang="ja-JP"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バス事業者が作成した請求書（写）</a:t>
            </a:r>
            <a:endParaRPr lang="en-US" altLang="ja-JP"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3"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0" dirty="0" smtClean="0">
                <a:solidFill>
                  <a:prstClr val="black"/>
                </a:solidFill>
                <a:latin typeface="メイリオ" panose="020B0604030504040204" pitchFamily="50" charset="-128"/>
                <a:ea typeface="メイリオ" panose="020B0604030504040204" pitchFamily="50" charset="-128"/>
              </a:rPr>
              <a:t>担当者</a:t>
            </a:r>
            <a:r>
              <a:rPr lang="ja-JP" altLang="en-US" sz="1400" kern="0" dirty="0">
                <a:solidFill>
                  <a:prstClr val="black"/>
                </a:solidFill>
                <a:latin typeface="メイリオ" panose="020B0604030504040204" pitchFamily="50" charset="-128"/>
                <a:ea typeface="メイリオ" panose="020B0604030504040204" pitchFamily="50" charset="-128"/>
              </a:rPr>
              <a:t>の社員証または</a:t>
            </a:r>
            <a:r>
              <a:rPr lang="ja-JP" altLang="en-US" sz="1400" kern="0" dirty="0" smtClean="0">
                <a:solidFill>
                  <a:prstClr val="black"/>
                </a:solidFill>
                <a:latin typeface="メイリオ" panose="020B0604030504040204" pitchFamily="50" charset="-128"/>
                <a:ea typeface="メイリオ" panose="020B0604030504040204" pitchFamily="50" charset="-128"/>
              </a:rPr>
              <a:t>名刺（</a:t>
            </a:r>
            <a:r>
              <a:rPr lang="ja-JP" altLang="en-US" sz="1400" kern="0" dirty="0">
                <a:solidFill>
                  <a:prstClr val="black"/>
                </a:solidFill>
                <a:latin typeface="メイリオ" panose="020B0604030504040204" pitchFamily="50" charset="-128"/>
                <a:ea typeface="メイリオ" panose="020B0604030504040204" pitchFamily="50" charset="-128"/>
              </a:rPr>
              <a:t>写）</a:t>
            </a:r>
            <a:endParaRPr lang="en-US" altLang="ja-JP" sz="1400" kern="0" dirty="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楕円 32"/>
          <p:cNvSpPr/>
          <p:nvPr/>
        </p:nvSpPr>
        <p:spPr>
          <a:xfrm>
            <a:off x="5115372" y="1224960"/>
            <a:ext cx="265846" cy="265846"/>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latin typeface="メイリオ" panose="020B0604030504040204" pitchFamily="50" charset="-128"/>
                <a:ea typeface="メイリオ" panose="020B0604030504040204" pitchFamily="50" charset="-128"/>
              </a:rPr>
              <a:t>１</a:t>
            </a:r>
          </a:p>
        </p:txBody>
      </p:sp>
      <p:sp>
        <p:nvSpPr>
          <p:cNvPr id="34" name="楕円 33"/>
          <p:cNvSpPr/>
          <p:nvPr/>
        </p:nvSpPr>
        <p:spPr>
          <a:xfrm>
            <a:off x="5115372" y="2429180"/>
            <a:ext cx="265846" cy="265846"/>
          </a:xfrm>
          <a:prstGeom prst="ellipse">
            <a:avLst/>
          </a:prstGeom>
          <a:solidFill>
            <a:srgbClr val="FF99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latin typeface="メイリオ" panose="020B0604030504040204" pitchFamily="50" charset="-128"/>
                <a:ea typeface="メイリオ" panose="020B0604030504040204" pitchFamily="50" charset="-128"/>
              </a:rPr>
              <a:t>2</a:t>
            </a:r>
            <a:endParaRPr lang="ja-JP" altLang="en-US" sz="1662" dirty="0">
              <a:latin typeface="メイリオ" panose="020B0604030504040204" pitchFamily="50" charset="-128"/>
              <a:ea typeface="メイリオ" panose="020B0604030504040204" pitchFamily="50" charset="-128"/>
            </a:endParaRPr>
          </a:p>
        </p:txBody>
      </p:sp>
      <p:sp>
        <p:nvSpPr>
          <p:cNvPr id="35" name="楕円 34"/>
          <p:cNvSpPr/>
          <p:nvPr/>
        </p:nvSpPr>
        <p:spPr>
          <a:xfrm>
            <a:off x="5115372" y="3214903"/>
            <a:ext cx="265846" cy="265846"/>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latin typeface="メイリオ" panose="020B0604030504040204" pitchFamily="50" charset="-128"/>
                <a:ea typeface="メイリオ" panose="020B0604030504040204" pitchFamily="50" charset="-128"/>
              </a:rPr>
              <a:t>4</a:t>
            </a:r>
            <a:endParaRPr lang="ja-JP" altLang="en-US" sz="1662" dirty="0">
              <a:latin typeface="メイリオ" panose="020B0604030504040204" pitchFamily="50" charset="-128"/>
              <a:ea typeface="メイリオ" panose="020B0604030504040204" pitchFamily="50" charset="-128"/>
            </a:endParaRPr>
          </a:p>
        </p:txBody>
      </p:sp>
      <p:sp>
        <p:nvSpPr>
          <p:cNvPr id="36" name="楕円 35"/>
          <p:cNvSpPr/>
          <p:nvPr/>
        </p:nvSpPr>
        <p:spPr>
          <a:xfrm>
            <a:off x="5115372" y="2824688"/>
            <a:ext cx="265846" cy="265846"/>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latin typeface="メイリオ" panose="020B0604030504040204" pitchFamily="50" charset="-128"/>
                <a:ea typeface="メイリオ" panose="020B0604030504040204" pitchFamily="50" charset="-128"/>
              </a:rPr>
              <a:t>3</a:t>
            </a:r>
            <a:endParaRPr lang="ja-JP" altLang="en-US" sz="1662" dirty="0">
              <a:latin typeface="メイリオ" panose="020B0604030504040204" pitchFamily="50" charset="-128"/>
              <a:ea typeface="メイリオ" panose="020B0604030504040204" pitchFamily="50" charset="-128"/>
            </a:endParaRPr>
          </a:p>
        </p:txBody>
      </p:sp>
      <p:sp>
        <p:nvSpPr>
          <p:cNvPr id="37" name="楕円 36"/>
          <p:cNvSpPr/>
          <p:nvPr/>
        </p:nvSpPr>
        <p:spPr>
          <a:xfrm>
            <a:off x="5115372" y="4175174"/>
            <a:ext cx="265846" cy="265846"/>
          </a:xfrm>
          <a:prstGeom prst="ellipse">
            <a:avLst/>
          </a:prstGeom>
          <a:solidFill>
            <a:srgbClr val="FF99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latin typeface="メイリオ" panose="020B0604030504040204" pitchFamily="50" charset="-128"/>
                <a:ea typeface="メイリオ" panose="020B0604030504040204" pitchFamily="50" charset="-128"/>
              </a:rPr>
              <a:t>5</a:t>
            </a:r>
            <a:endParaRPr lang="ja-JP" altLang="en-US" sz="1662" dirty="0">
              <a:latin typeface="メイリオ" panose="020B0604030504040204" pitchFamily="50" charset="-128"/>
              <a:ea typeface="メイリオ" panose="020B0604030504040204" pitchFamily="50" charset="-128"/>
            </a:endParaRPr>
          </a:p>
        </p:txBody>
      </p:sp>
      <p:grpSp>
        <p:nvGrpSpPr>
          <p:cNvPr id="38" name="グループ化 37"/>
          <p:cNvGrpSpPr/>
          <p:nvPr/>
        </p:nvGrpSpPr>
        <p:grpSpPr>
          <a:xfrm>
            <a:off x="8336898" y="1154265"/>
            <a:ext cx="1440438" cy="446310"/>
            <a:chOff x="6778118" y="2940628"/>
            <a:chExt cx="2765482" cy="792581"/>
          </a:xfrm>
        </p:grpSpPr>
        <p:sp>
          <p:nvSpPr>
            <p:cNvPr id="39" name="正方形/長方形 38"/>
            <p:cNvSpPr/>
            <p:nvPr/>
          </p:nvSpPr>
          <p:spPr>
            <a:xfrm>
              <a:off x="6778118" y="2940628"/>
              <a:ext cx="2765482" cy="792581"/>
            </a:xfrm>
            <a:prstGeom prst="rect">
              <a:avLst/>
            </a:prstGeom>
            <a:solidFill>
              <a:srgbClr val="BAF3FE"/>
            </a:solidFill>
            <a:ln w="12700" cap="flat" cmpd="sng" algn="ctr">
              <a:solidFill>
                <a:srgbClr val="FF9933"/>
              </a:solidFill>
              <a:prstDash val="dash"/>
            </a:ln>
            <a:effectLst/>
          </p:spPr>
          <p:txBody>
            <a:bodyPr rtlCol="0" anchor="ctr"/>
            <a:lstStyle/>
            <a:p>
              <a:pPr lvl="0" fontAlgn="base">
                <a:spcBef>
                  <a:spcPct val="0"/>
                </a:spcBef>
                <a:spcAft>
                  <a:spcPct val="0"/>
                </a:spcAft>
                <a:defRPr/>
              </a:pPr>
              <a:r>
                <a:rPr lang="ja-JP" altLang="en-US" sz="73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旅行会社</a:t>
              </a:r>
              <a:endParaRPr lang="en-US" altLang="ja-JP" sz="73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lnSpc>
                  <a:spcPct val="150000"/>
                </a:lnSpc>
                <a:spcBef>
                  <a:spcPct val="0"/>
                </a:spcBef>
                <a:spcAft>
                  <a:spcPct val="0"/>
                </a:spcAft>
                <a:defRPr/>
              </a:pPr>
              <a:r>
                <a:rPr lang="ja-JP" altLang="en-US" sz="73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神戸空港利用推進協議会</a:t>
              </a:r>
              <a:endParaRPr lang="en-US" altLang="ja-JP" sz="73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0" name="グループ化 39"/>
            <p:cNvGrpSpPr/>
            <p:nvPr/>
          </p:nvGrpSpPr>
          <p:grpSpPr>
            <a:xfrm>
              <a:off x="6900030" y="3105672"/>
              <a:ext cx="198381" cy="456876"/>
              <a:chOff x="6630327" y="2351022"/>
              <a:chExt cx="198381" cy="456876"/>
            </a:xfrm>
          </p:grpSpPr>
          <p:sp>
            <p:nvSpPr>
              <p:cNvPr id="41" name="楕円 40"/>
              <p:cNvSpPr/>
              <p:nvPr/>
            </p:nvSpPr>
            <p:spPr>
              <a:xfrm>
                <a:off x="6631418" y="2351022"/>
                <a:ext cx="197290" cy="182488"/>
              </a:xfrm>
              <a:prstGeom prst="ellipse">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69" dirty="0">
                  <a:latin typeface="メイリオ" panose="020B0604030504040204" pitchFamily="50" charset="-128"/>
                  <a:ea typeface="メイリオ" panose="020B0604030504040204" pitchFamily="50" charset="-128"/>
                </a:endParaRPr>
              </a:p>
            </p:txBody>
          </p:sp>
          <p:sp>
            <p:nvSpPr>
              <p:cNvPr id="44" name="楕円 43"/>
              <p:cNvSpPr/>
              <p:nvPr/>
            </p:nvSpPr>
            <p:spPr>
              <a:xfrm>
                <a:off x="6630327" y="2625410"/>
                <a:ext cx="197290" cy="182488"/>
              </a:xfrm>
              <a:prstGeom prst="ellipse">
                <a:avLst/>
              </a:prstGeom>
              <a:solidFill>
                <a:srgbClr val="FF99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69" dirty="0">
                  <a:latin typeface="メイリオ" panose="020B0604030504040204" pitchFamily="50" charset="-128"/>
                  <a:ea typeface="メイリオ" panose="020B0604030504040204" pitchFamily="50" charset="-128"/>
                </a:endParaRPr>
              </a:p>
            </p:txBody>
          </p:sp>
        </p:grpSp>
      </p:grpSp>
      <p:sp>
        <p:nvSpPr>
          <p:cNvPr id="45" name="正方形/長方形 44"/>
          <p:cNvSpPr/>
          <p:nvPr/>
        </p:nvSpPr>
        <p:spPr>
          <a:xfrm>
            <a:off x="5463593" y="4201799"/>
            <a:ext cx="1814117" cy="239221"/>
          </a:xfrm>
          <a:prstGeom prst="rect">
            <a:avLst/>
          </a:prstGeom>
          <a:noFill/>
          <a:ln w="12700" cap="flat" cmpd="sng" algn="ctr">
            <a:noFill/>
            <a:prstDash val="sysDot"/>
          </a:ln>
          <a:effectLst/>
        </p:spPr>
        <p:txBody>
          <a:bodyPr rtlCol="0" anchor="t"/>
          <a:lstStyle/>
          <a:p>
            <a:pPr lvl="0" fontAlgn="base">
              <a:spcBef>
                <a:spcPct val="0"/>
              </a:spcBef>
              <a:spcAft>
                <a:spcPct val="0"/>
              </a:spcAft>
              <a:defRPr/>
            </a:pPr>
            <a:r>
              <a:rPr lang="ja-JP" altLang="en-US"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審査・助成金交付</a:t>
            </a:r>
            <a:endParaRPr lang="en-US" altLang="ja-JP" sz="129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吹き出し 48"/>
          <p:cNvSpPr/>
          <p:nvPr/>
        </p:nvSpPr>
        <p:spPr>
          <a:xfrm>
            <a:off x="6662153" y="2740112"/>
            <a:ext cx="2943665" cy="383954"/>
          </a:xfrm>
          <a:prstGeom prst="wedgeRoundRectCallout">
            <a:avLst>
              <a:gd name="adj1" fmla="val -61228"/>
              <a:gd name="adj2" fmla="val -2740"/>
              <a:gd name="adj3" fmla="val 16667"/>
            </a:avLst>
          </a:prstGeom>
          <a:solidFill>
            <a:srgbClr val="BAF3FE"/>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23" dirty="0">
                <a:solidFill>
                  <a:schemeClr val="tx1"/>
                </a:solidFill>
                <a:latin typeface="メイリオ" panose="020B0604030504040204" pitchFamily="50" charset="-128"/>
                <a:ea typeface="メイリオ" panose="020B0604030504040204" pitchFamily="50" charset="-128"/>
              </a:rPr>
              <a:t>ツアー催行中止</a:t>
            </a:r>
            <a:r>
              <a:rPr lang="ja-JP" altLang="en-US" sz="923" dirty="0" smtClean="0">
                <a:solidFill>
                  <a:schemeClr val="tx1"/>
                </a:solidFill>
                <a:latin typeface="メイリオ" panose="020B0604030504040204" pitchFamily="50" charset="-128"/>
                <a:ea typeface="メイリオ" panose="020B0604030504040204" pitchFamily="50" charset="-128"/>
              </a:rPr>
              <a:t>やバス借上内容の変更</a:t>
            </a:r>
            <a:r>
              <a:rPr lang="ja-JP" altLang="en-US" sz="923" dirty="0">
                <a:solidFill>
                  <a:schemeClr val="tx1"/>
                </a:solidFill>
                <a:latin typeface="メイリオ" panose="020B0604030504040204" pitchFamily="50" charset="-128"/>
                <a:ea typeface="メイリオ" panose="020B0604030504040204" pitchFamily="50" charset="-128"/>
              </a:rPr>
              <a:t>があれば、</a:t>
            </a:r>
            <a:endParaRPr lang="en-US" altLang="ja-JP" sz="923" dirty="0">
              <a:solidFill>
                <a:schemeClr val="tx1"/>
              </a:solidFill>
              <a:latin typeface="メイリオ" panose="020B0604030504040204" pitchFamily="50" charset="-128"/>
              <a:ea typeface="メイリオ" panose="020B0604030504040204" pitchFamily="50" charset="-128"/>
            </a:endParaRPr>
          </a:p>
          <a:p>
            <a:r>
              <a:rPr lang="ja-JP" altLang="en-US" sz="923" dirty="0" smtClean="0">
                <a:solidFill>
                  <a:schemeClr val="tx1"/>
                </a:solidFill>
                <a:latin typeface="メイリオ" panose="020B0604030504040204" pitchFamily="50" charset="-128"/>
                <a:ea typeface="メイリオ" panose="020B0604030504040204" pitchFamily="50" charset="-128"/>
              </a:rPr>
              <a:t>交付変更・中止申請書</a:t>
            </a:r>
            <a:r>
              <a:rPr lang="ja-JP" altLang="en-US" sz="923" dirty="0">
                <a:solidFill>
                  <a:schemeClr val="tx1"/>
                </a:solidFill>
                <a:latin typeface="メイリオ" panose="020B0604030504040204" pitchFamily="50" charset="-128"/>
                <a:ea typeface="メイリオ" panose="020B0604030504040204" pitchFamily="50" charset="-128"/>
              </a:rPr>
              <a:t>の提出が必要</a:t>
            </a:r>
          </a:p>
        </p:txBody>
      </p:sp>
      <p:sp>
        <p:nvSpPr>
          <p:cNvPr id="48" name="テキスト ボックス 47">
            <a:extLst>
              <a:ext uri="{FF2B5EF4-FFF2-40B4-BE49-F238E27FC236}">
                <a16:creationId xmlns:a16="http://schemas.microsoft.com/office/drawing/2014/main" id="{A0464005-6D1D-47BA-94CB-BE1B38A2DCE2}"/>
              </a:ext>
            </a:extLst>
          </p:cNvPr>
          <p:cNvSpPr txBox="1"/>
          <p:nvPr/>
        </p:nvSpPr>
        <p:spPr>
          <a:xfrm>
            <a:off x="524600" y="5500685"/>
            <a:ext cx="4065759" cy="938719"/>
          </a:xfrm>
          <a:prstGeom prst="rect">
            <a:avLst/>
          </a:prstGeom>
          <a:solidFill>
            <a:srgbClr val="FFFF00"/>
          </a:solidFill>
          <a:ln>
            <a:solidFill>
              <a:schemeClr val="tx1"/>
            </a:solidFill>
            <a:prstDash val="dash"/>
          </a:ln>
        </p:spPr>
        <p:txBody>
          <a:bodyPr wrap="square" rtlCol="0">
            <a:spAutoFit/>
          </a:bodyPr>
          <a:lstStyle/>
          <a:p>
            <a:pPr lvl="0" fontAlgn="base">
              <a:spcBef>
                <a:spcPct val="0"/>
              </a:spcBef>
              <a:spcAft>
                <a:spcPct val="0"/>
              </a:spcAft>
              <a:defRPr/>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ただし</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出発地・終着地が</a:t>
            </a:r>
            <a:endParaRPr lang="en-US" altLang="ja-JP" sz="11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・兵庫県内（神戸市内を除く）</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片道</a:t>
            </a:r>
            <a:r>
              <a:rPr lang="en-US" altLang="ja-JP"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台につき、</a:t>
            </a:r>
            <a:r>
              <a:rPr lang="en-US" altLang="ja-JP" sz="1100" kern="0" dirty="0" smtClean="0">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・兵庫県外</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片道</a:t>
            </a:r>
            <a:r>
              <a:rPr lang="en-US" altLang="ja-JP"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台につき、</a:t>
            </a:r>
            <a:r>
              <a:rPr lang="en-US" altLang="ja-JP" sz="1100" kern="0" dirty="0" smtClean="0">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100" kern="0" dirty="0" smtClean="0">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加算し、</a:t>
            </a:r>
            <a:endParaRPr lang="en-US" altLang="ja-JP"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さらに、行程中、兵庫県内</a:t>
            </a:r>
            <a:r>
              <a:rPr lang="ja-JP" altLang="en-US" sz="11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宿泊あり</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は、１台</a:t>
            </a:r>
            <a:r>
              <a:rPr lang="ja-JP" altLang="en-US" sz="11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につき</a:t>
            </a:r>
            <a:r>
              <a:rPr lang="en-US" altLang="ja-JP" sz="11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1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defRPr/>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を加算する。</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0" name="直線コネクタ 49">
            <a:extLst>
              <a:ext uri="{FF2B5EF4-FFF2-40B4-BE49-F238E27FC236}">
                <a16:creationId xmlns:a16="http://schemas.microsoft.com/office/drawing/2014/main" id="{2EEAD4DA-18DC-4DD5-B458-EB1F799A21A5}"/>
              </a:ext>
            </a:extLst>
          </p:cNvPr>
          <p:cNvCxnSpPr/>
          <p:nvPr/>
        </p:nvCxnSpPr>
        <p:spPr>
          <a:xfrm>
            <a:off x="-10503" y="619829"/>
            <a:ext cx="9906000" cy="0"/>
          </a:xfrm>
          <a:prstGeom prst="line">
            <a:avLst/>
          </a:prstGeom>
          <a:ln w="31750">
            <a:solidFill>
              <a:srgbClr val="4472C4"/>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7A365F7A-6455-4D06-A24D-F8236EC86272}"/>
              </a:ext>
            </a:extLst>
          </p:cNvPr>
          <p:cNvSpPr/>
          <p:nvPr/>
        </p:nvSpPr>
        <p:spPr>
          <a:xfrm>
            <a:off x="32725" y="96229"/>
            <a:ext cx="5929828" cy="523220"/>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バス</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借上費用</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助成金：旅行</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商品</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バス</a:t>
            </a:r>
            <a:endPar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吹き出し 2">
            <a:extLst>
              <a:ext uri="{FF2B5EF4-FFF2-40B4-BE49-F238E27FC236}">
                <a16:creationId xmlns:a16="http://schemas.microsoft.com/office/drawing/2014/main" id="{7A710962-6CFB-4F4D-9A45-A6023A0F5883}"/>
              </a:ext>
            </a:extLst>
          </p:cNvPr>
          <p:cNvSpPr/>
          <p:nvPr/>
        </p:nvSpPr>
        <p:spPr>
          <a:xfrm>
            <a:off x="478565" y="2928166"/>
            <a:ext cx="4264672" cy="475938"/>
          </a:xfrm>
          <a:prstGeom prst="wedgeRoundRectCallout">
            <a:avLst>
              <a:gd name="adj1" fmla="val -38262"/>
              <a:gd name="adj2" fmla="val -8206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旅行商品の目的地が、神戸空港及びその周辺、又は就航先</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及びその周辺の</a:t>
            </a:r>
            <a:r>
              <a:rPr kumimoji="1" lang="ja-JP" altLang="en-US" sz="1100" dirty="0">
                <a:solidFill>
                  <a:schemeClr val="tx1"/>
                </a:solidFill>
                <a:latin typeface="メイリオ" panose="020B0604030504040204" pitchFamily="50" charset="-128"/>
                <a:ea typeface="メイリオ" panose="020B0604030504040204" pitchFamily="50" charset="-128"/>
              </a:rPr>
              <a:t>どちらでも利用</a:t>
            </a:r>
            <a:r>
              <a:rPr kumimoji="1" lang="ja-JP" altLang="en-US" sz="1100" dirty="0" smtClean="0">
                <a:solidFill>
                  <a:schemeClr val="tx1"/>
                </a:solidFill>
                <a:latin typeface="メイリオ" panose="020B0604030504040204" pitchFamily="50" charset="-128"/>
                <a:ea typeface="メイリオ" panose="020B0604030504040204" pitchFamily="50" charset="-128"/>
              </a:rPr>
              <a:t>可能（往復利用のみ）</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53" name="角丸四角形吹き出し 2">
            <a:extLst>
              <a:ext uri="{FF2B5EF4-FFF2-40B4-BE49-F238E27FC236}">
                <a16:creationId xmlns:a16="http://schemas.microsoft.com/office/drawing/2014/main" id="{7A710962-6CFB-4F4D-9A45-A6023A0F5883}"/>
              </a:ext>
            </a:extLst>
          </p:cNvPr>
          <p:cNvSpPr/>
          <p:nvPr/>
        </p:nvSpPr>
        <p:spPr>
          <a:xfrm>
            <a:off x="43817" y="4789429"/>
            <a:ext cx="1350966" cy="499802"/>
          </a:xfrm>
          <a:prstGeom prst="wedgeRoundRectCallout">
            <a:avLst>
              <a:gd name="adj1" fmla="val 64778"/>
              <a:gd name="adj2" fmla="val -532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メイリオ" panose="020B0604030504040204" pitchFamily="50" charset="-128"/>
                <a:ea typeface="メイリオ" panose="020B0604030504040204" pitchFamily="50" charset="-128"/>
              </a:rPr>
              <a:t>同一行程なら出発日が複数でも</a:t>
            </a:r>
            <a:r>
              <a:rPr kumimoji="1" lang="en-US" altLang="ja-JP" sz="1100" dirty="0">
                <a:solidFill>
                  <a:schemeClr val="tx1"/>
                </a:solidFill>
                <a:latin typeface="メイリオ" panose="020B0604030504040204" pitchFamily="50" charset="-128"/>
                <a:ea typeface="メイリオ" panose="020B0604030504040204" pitchFamily="50" charset="-128"/>
              </a:rPr>
              <a:t>1</a:t>
            </a:r>
            <a:r>
              <a:rPr kumimoji="1" lang="ja-JP" altLang="en-US" sz="1100" dirty="0">
                <a:solidFill>
                  <a:schemeClr val="tx1"/>
                </a:solidFill>
                <a:latin typeface="メイリオ" panose="020B0604030504040204" pitchFamily="50" charset="-128"/>
                <a:ea typeface="メイリオ" panose="020B0604030504040204" pitchFamily="50" charset="-128"/>
              </a:rPr>
              <a:t>件</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894" y="4618449"/>
            <a:ext cx="3075631" cy="1614706"/>
          </a:xfrm>
          <a:prstGeom prst="rect">
            <a:avLst/>
          </a:prstGeom>
        </p:spPr>
      </p:pic>
      <p:sp>
        <p:nvSpPr>
          <p:cNvPr id="43" name="スライド番号プレースホルダー 1"/>
          <p:cNvSpPr>
            <a:spLocks noGrp="1"/>
          </p:cNvSpPr>
          <p:nvPr>
            <p:ph type="sldNum" sz="quarter" idx="12"/>
          </p:nvPr>
        </p:nvSpPr>
        <p:spPr>
          <a:xfrm>
            <a:off x="7624418" y="6452540"/>
            <a:ext cx="2228850" cy="365125"/>
          </a:xfrm>
        </p:spPr>
        <p:txBody>
          <a:bodyPr/>
          <a:lstStyle/>
          <a:p>
            <a:fld id="{1C686D6B-00C7-4B4A-83AF-65EC54AD7150}" type="slidenum">
              <a:rPr kumimoji="1" lang="ja-JP" altLang="en-US" smtClean="0"/>
              <a:t>2</a:t>
            </a:fld>
            <a:endParaRPr kumimoji="1" lang="ja-JP" altLang="en-US" dirty="0"/>
          </a:p>
        </p:txBody>
      </p:sp>
    </p:spTree>
    <p:extLst>
      <p:ext uri="{BB962C8B-B14F-4D97-AF65-F5344CB8AC3E}">
        <p14:creationId xmlns:p14="http://schemas.microsoft.com/office/powerpoint/2010/main" val="1547834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港湾局記載あり">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港湾局記載あり" id="{064ABCD7-E8FA-47BC-A6AB-51869FE7A9DD}" vid="{2F3A84B8-50E2-4AAA-88E4-71EC4059387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港湾局記載あり</Template>
  <TotalTime>907</TotalTime>
  <Words>786</Words>
  <Application>Microsoft Office PowerPoint</Application>
  <PresentationFormat>A4 210 x 297 mm</PresentationFormat>
  <Paragraphs>97</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Meiryo UI</vt:lpstr>
      <vt:lpstr>メイリオ</vt:lpstr>
      <vt:lpstr>游ゴシック</vt:lpstr>
      <vt:lpstr>游ゴシック Light</vt:lpstr>
      <vt:lpstr>Arial</vt:lpstr>
      <vt:lpstr>Calibri</vt:lpstr>
      <vt:lpstr>Calibri Light</vt:lpstr>
      <vt:lpstr>Franklin Gothic Demi</vt:lpstr>
      <vt:lpstr>Franklin Gothic Heavy</vt:lpstr>
      <vt:lpstr>港湾局記載あり</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柏 陽介</dc:creator>
  <cp:lastModifiedBy>Windows ユーザー</cp:lastModifiedBy>
  <cp:revision>93</cp:revision>
  <cp:lastPrinted>2022-07-05T11:10:26Z</cp:lastPrinted>
  <dcterms:created xsi:type="dcterms:W3CDTF">2021-03-06T15:26:01Z</dcterms:created>
  <dcterms:modified xsi:type="dcterms:W3CDTF">2023-04-21T02:06:30Z</dcterms:modified>
</cp:coreProperties>
</file>