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4BD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89945" autoAdjust="0"/>
  </p:normalViewPr>
  <p:slideViewPr>
    <p:cSldViewPr snapToGrid="0">
      <p:cViewPr varScale="1">
        <p:scale>
          <a:sx n="52" d="100"/>
          <a:sy n="52" d="100"/>
        </p:scale>
        <p:origin x="1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AECA0-AE4E-4B71-8DF9-F22B233357D3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2E71C-683A-47A1-9295-9FA1223FF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736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2E71C-683A-47A1-9295-9FA1223FFAD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22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6237ED-64FE-947D-DC02-53C157345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80EC5E-37D0-D5E9-305D-B98F8C7BC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E9A53-63FB-C852-5EC0-51E37E90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C8A0C2-A5D7-1CDB-7506-C2511F44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D11FA4-578B-1F9A-9000-34A196EE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85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5B292-982B-970D-8B27-B766C5882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7E6C68-FC2D-B251-07E9-B93137376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916DF5-9C17-C18D-E806-FC414D16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2E1B7B-6465-1CEF-5A17-9F632DA8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A3C118-9982-692E-063E-36EF249A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05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69FC18-B3A0-2D9A-D0F4-11EE7CC13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C76B7C-C89B-4772-DACE-1AD994E68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5F4CF7-07A3-7EF8-5B6A-B5A869B2C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FD4DE0-5717-BE90-1FF2-6A90A765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92D41-AD93-CF43-042C-621BBF1C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8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DB9F35-6D6D-A665-D547-F45796590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AE9C11-398B-2419-3ADB-79AB0B032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168A7D-6F95-AAAD-6F5B-900B8455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D9E6D7-1001-8105-C16F-C3F5DDB7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212AE-7650-47F1-903C-312E5F2C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82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A41D3-3706-8FA3-F676-4942DAC7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610EDA-C157-6E20-B525-D699F1BDE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49FEBB-2FFF-4C88-2A1B-E458E3057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346660-ABE0-7845-DA52-BC846AF0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DD4AC7-091B-0078-67F8-99711A3A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74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66A16-A1C5-5185-3F10-DAA6E3EC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5FA03C-3B65-04DC-8158-395560170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FD2CC5-83AF-76ED-A693-FE02DE653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3F4987-820B-B8C2-A7BD-C01A43AA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474348-79B3-B2E4-394D-CFB49B1D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5BCD0A-09D2-09C9-6A60-574D3CBE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1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B1A285-8228-8D44-66C3-24A9956EF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975BFC-E7E6-FFCC-35D6-E361F72A5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599E4C-9EF4-FD53-8681-9620380C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8A466D-0FE6-AE9B-4305-25BD19754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9157453-5281-FF7D-BA1B-0752036AE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62131F-CD15-F636-008A-67DC95D91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3D54CD3-2BA7-A872-DCA3-91C1CE81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4E308C-D202-EE23-453D-828DEF725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67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091825-686E-2BC4-8D1D-9AA638D3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90CEE0-C8DC-ACA4-8C63-EAEBB876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0250B3-AEE8-85AE-1CA1-920BEF00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58B29F-EC19-6DFF-15E3-EDD27827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09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F4624D-8631-236E-8486-B21B7640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AD59B93-8B4A-E995-3DB9-E81DEAC0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90E072-49FC-03FF-6E97-3195053C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21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3D6D4-C53B-096A-08D4-5449ECF0F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2DB91F-17B3-3017-F5B6-25BE5CCFC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95C8E0-6CF9-A1DB-F578-8AD375E3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A830A-7E64-0662-66E7-DD666E4D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C038CA-9437-2F99-C606-6B2026A1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F97D3C-78EA-A3D1-D6ED-3F4332F88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82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A69D6-53F2-49E0-72D8-A5D13132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DC86B2-2B6E-2FFF-9819-4C3EBA28A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39F55D-9649-E0D6-8A5E-0D68531E6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416F25-B083-2F74-2F86-D69A60EF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FFA786-E7FE-08ED-0F6A-A5011B1C9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E5B325-E995-C30C-DB73-5104DD41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1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308BC8-3D04-4CA8-A3D8-FB3AD6418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EB9EFD-5FF1-8CA6-58F2-E15D3F28D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8B8DBC-801E-F213-5030-73B1D734C4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2F5AE-79A7-4779-8467-6F850F77359C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0BF5DD-ACED-1AAE-EF4A-211209D79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E63235-064A-39F1-569E-93039F46F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8283A-10EF-4188-8614-AB9DF98B4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6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9A2F06-5E72-C9C6-B27E-C6D46ED1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kumimoji="1" lang="en-US" altLang="ja-JP" sz="4000" dirty="0">
                <a:solidFill>
                  <a:srgbClr val="FFFFFF"/>
                </a:solidFill>
              </a:rPr>
              <a:t>【</a:t>
            </a:r>
            <a:r>
              <a:rPr kumimoji="1" lang="ja-JP" altLang="en-US" sz="4000" dirty="0">
                <a:solidFill>
                  <a:srgbClr val="FFFFFF"/>
                </a:solidFill>
              </a:rPr>
              <a:t>イベント名</a:t>
            </a:r>
            <a:r>
              <a:rPr kumimoji="1" lang="en-US" altLang="ja-JP" sz="4000" dirty="0">
                <a:solidFill>
                  <a:srgbClr val="FFFFFF"/>
                </a:solidFill>
              </a:rPr>
              <a:t>】</a:t>
            </a:r>
            <a:r>
              <a:rPr kumimoji="1" lang="ja-JP" altLang="en-US" sz="4000" dirty="0">
                <a:solidFill>
                  <a:srgbClr val="FFFFFF"/>
                </a:solidFill>
              </a:rPr>
              <a:t>（開催日</a:t>
            </a:r>
            <a:r>
              <a:rPr lang="ja-JP" altLang="en-US" sz="4000" dirty="0">
                <a:solidFill>
                  <a:srgbClr val="FFFFFF"/>
                </a:solidFill>
              </a:rPr>
              <a:t>： ●年</a:t>
            </a:r>
            <a:r>
              <a:rPr kumimoji="1" lang="ja-JP" altLang="en-US" sz="4000" dirty="0">
                <a:solidFill>
                  <a:srgbClr val="FFFFFF"/>
                </a:solidFill>
              </a:rPr>
              <a:t>●月●日）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F3E2C4C-AFB5-1032-EEC5-074354607B15}"/>
              </a:ext>
            </a:extLst>
          </p:cNvPr>
          <p:cNvSpPr txBox="1">
            <a:spLocks/>
          </p:cNvSpPr>
          <p:nvPr/>
        </p:nvSpPr>
        <p:spPr>
          <a:xfrm>
            <a:off x="103275" y="1699694"/>
            <a:ext cx="4974052" cy="33295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イベント写真①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DBB86A-6789-C362-FE9B-3F0EB71E8492}"/>
              </a:ext>
            </a:extLst>
          </p:cNvPr>
          <p:cNvSpPr txBox="1"/>
          <p:nvPr/>
        </p:nvSpPr>
        <p:spPr>
          <a:xfrm>
            <a:off x="-3" y="5138151"/>
            <a:ext cx="12071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主催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団体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～～～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開催目的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～～～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実施内容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～～～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来場者数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主な来場者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～～～＜例＞ファミリー層、学生、高齢者など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した感想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15488B93-2D96-15E3-8366-0AFB06EB60CD}"/>
              </a:ext>
            </a:extLst>
          </p:cNvPr>
          <p:cNvSpPr/>
          <p:nvPr/>
        </p:nvSpPr>
        <p:spPr>
          <a:xfrm>
            <a:off x="5248422" y="1812080"/>
            <a:ext cx="1702174" cy="1437537"/>
          </a:xfrm>
          <a:prstGeom prst="wedgeRoundRectCallout">
            <a:avLst>
              <a:gd name="adj1" fmla="val -59401"/>
              <a:gd name="adj2" fmla="val -14474"/>
              <a:gd name="adj3" fmla="val 1666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写真①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DF3E2C4C-AFB5-1032-EEC5-074354607B15}"/>
              </a:ext>
            </a:extLst>
          </p:cNvPr>
          <p:cNvSpPr txBox="1">
            <a:spLocks/>
          </p:cNvSpPr>
          <p:nvPr/>
        </p:nvSpPr>
        <p:spPr>
          <a:xfrm>
            <a:off x="7097629" y="1701581"/>
            <a:ext cx="4974052" cy="33295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写真②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吹き出し: 角を丸めた四角形 6">
            <a:extLst>
              <a:ext uri="{FF2B5EF4-FFF2-40B4-BE49-F238E27FC236}">
                <a16:creationId xmlns:a16="http://schemas.microsoft.com/office/drawing/2014/main" id="{15488B93-2D96-15E3-8366-0AFB06EB60CD}"/>
              </a:ext>
            </a:extLst>
          </p:cNvPr>
          <p:cNvSpPr/>
          <p:nvPr/>
        </p:nvSpPr>
        <p:spPr>
          <a:xfrm>
            <a:off x="5232381" y="3600775"/>
            <a:ext cx="1702174" cy="1437537"/>
          </a:xfrm>
          <a:prstGeom prst="wedgeRoundRectCallout">
            <a:avLst>
              <a:gd name="adj1" fmla="val 57934"/>
              <a:gd name="adj2" fmla="val -12800"/>
              <a:gd name="adj3" fmla="val 1666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写真②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85</Words>
  <Application>Microsoft Office PowerPoint</Application>
  <PresentationFormat>ワイド画面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【イベント名】（開催日： ●年●月●日）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inamoto.ayumi</dc:creator>
  <cp:lastModifiedBy>Windows ユーザー</cp:lastModifiedBy>
  <cp:revision>13</cp:revision>
  <dcterms:created xsi:type="dcterms:W3CDTF">2023-07-12T09:47:26Z</dcterms:created>
  <dcterms:modified xsi:type="dcterms:W3CDTF">2025-04-07T03:04:00Z</dcterms:modified>
</cp:coreProperties>
</file>