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ink/ink1.xml" ContentType="application/inkml+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15"/>
  </p:notesMasterIdLst>
  <p:handoutMasterIdLst>
    <p:handoutMasterId r:id="rId16"/>
  </p:handoutMasterIdLst>
  <p:sldIdLst>
    <p:sldId id="258" r:id="rId2"/>
    <p:sldId id="271" r:id="rId3"/>
    <p:sldId id="264" r:id="rId4"/>
    <p:sldId id="277" r:id="rId5"/>
    <p:sldId id="286" r:id="rId6"/>
    <p:sldId id="293" r:id="rId7"/>
    <p:sldId id="278" r:id="rId8"/>
    <p:sldId id="295" r:id="rId9"/>
    <p:sldId id="282" r:id="rId10"/>
    <p:sldId id="289" r:id="rId11"/>
    <p:sldId id="273" r:id="rId12"/>
    <p:sldId id="292" r:id="rId13"/>
    <p:sldId id="276" r:id="rId14"/>
  </p:sldIdLst>
  <p:sldSz cx="12801600" cy="9601200" type="A3"/>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F2DE63D5-997A-4646-A377-4702673A728D}" styleName="淡色スタイル 2 - アクセント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42" autoAdjust="0"/>
    <p:restoredTop sz="88483" autoAdjust="0"/>
  </p:normalViewPr>
  <p:slideViewPr>
    <p:cSldViewPr snapToGrid="0">
      <p:cViewPr varScale="1">
        <p:scale>
          <a:sx n="45" d="100"/>
          <a:sy n="45" d="100"/>
        </p:scale>
        <p:origin x="34" y="586"/>
      </p:cViewPr>
      <p:guideLst/>
    </p:cSldViewPr>
  </p:slideViewPr>
  <p:outlineViewPr>
    <p:cViewPr>
      <p:scale>
        <a:sx n="33" d="100"/>
        <a:sy n="33" d="100"/>
      </p:scale>
      <p:origin x="0" y="0"/>
    </p:cViewPr>
  </p:outlineViewPr>
  <p:notesTextViewPr>
    <p:cViewPr>
      <p:scale>
        <a:sx n="1" d="1"/>
        <a:sy n="1" d="1"/>
      </p:scale>
      <p:origin x="0" y="0"/>
    </p:cViewPr>
  </p:notesTextViewPr>
  <p:notesViewPr>
    <p:cSldViewPr snapToGrid="0">
      <p:cViewPr varScale="1">
        <p:scale>
          <a:sx n="56" d="100"/>
          <a:sy n="56" d="100"/>
        </p:scale>
        <p:origin x="3984" y="9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1"/>
            <a:ext cx="2950193" cy="498047"/>
          </a:xfrm>
          <a:prstGeom prst="rect">
            <a:avLst/>
          </a:prstGeom>
        </p:spPr>
        <p:txBody>
          <a:bodyPr vert="horz" lIns="88325" tIns="44163" rIns="88325" bIns="44163"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5487" y="1"/>
            <a:ext cx="2950193" cy="498047"/>
          </a:xfrm>
          <a:prstGeom prst="rect">
            <a:avLst/>
          </a:prstGeom>
        </p:spPr>
        <p:txBody>
          <a:bodyPr vert="horz" lIns="88325" tIns="44163" rIns="88325" bIns="44163" rtlCol="0"/>
          <a:lstStyle>
            <a:lvl1pPr algn="r">
              <a:defRPr sz="1200"/>
            </a:lvl1pPr>
          </a:lstStyle>
          <a:p>
            <a:fld id="{1D33DF03-85EB-40DB-B443-C6A5425052C4}" type="datetimeFigureOut">
              <a:rPr kumimoji="1" lang="ja-JP" altLang="en-US" smtClean="0"/>
              <a:t>2024/10/18</a:t>
            </a:fld>
            <a:endParaRPr kumimoji="1" lang="ja-JP" altLang="en-US"/>
          </a:p>
        </p:txBody>
      </p:sp>
      <p:sp>
        <p:nvSpPr>
          <p:cNvPr id="4" name="フッター プレースホルダー 3"/>
          <p:cNvSpPr>
            <a:spLocks noGrp="1"/>
          </p:cNvSpPr>
          <p:nvPr>
            <p:ph type="ftr" sz="quarter" idx="2"/>
          </p:nvPr>
        </p:nvSpPr>
        <p:spPr>
          <a:xfrm>
            <a:off x="1" y="9441292"/>
            <a:ext cx="2950193" cy="498046"/>
          </a:xfrm>
          <a:prstGeom prst="rect">
            <a:avLst/>
          </a:prstGeom>
        </p:spPr>
        <p:txBody>
          <a:bodyPr vert="horz" lIns="88325" tIns="44163" rIns="88325" bIns="44163"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5487" y="9441292"/>
            <a:ext cx="2950193" cy="498046"/>
          </a:xfrm>
          <a:prstGeom prst="rect">
            <a:avLst/>
          </a:prstGeom>
        </p:spPr>
        <p:txBody>
          <a:bodyPr vert="horz" lIns="88325" tIns="44163" rIns="88325" bIns="44163" rtlCol="0" anchor="b"/>
          <a:lstStyle>
            <a:lvl1pPr algn="r">
              <a:defRPr sz="1200"/>
            </a:lvl1pPr>
          </a:lstStyle>
          <a:p>
            <a:fld id="{95265EF2-6454-42A1-AFBC-1DD6242B9DA0}" type="slidenum">
              <a:rPr kumimoji="1" lang="ja-JP" altLang="en-US" smtClean="0"/>
              <a:t>‹#›</a:t>
            </a:fld>
            <a:endParaRPr kumimoji="1" lang="ja-JP" altLang="en-US"/>
          </a:p>
        </p:txBody>
      </p:sp>
    </p:spTree>
    <p:extLst>
      <p:ext uri="{BB962C8B-B14F-4D97-AF65-F5344CB8AC3E}">
        <p14:creationId xmlns:p14="http://schemas.microsoft.com/office/powerpoint/2010/main" val="1803606624"/>
      </p:ext>
    </p:extLst>
  </p:cSld>
  <p:clrMap bg1="lt1" tx1="dk1" bg2="lt2" tx2="dk2" accent1="accent1" accent2="accent2" accent3="accent3" accent4="accent4" accent5="accent5" accent6="accent6" hlink="hlink" folHlink="folHlink"/>
  <p:hf hdr="0" ftr="0" dt="0"/>
</p:handoutMaster>
</file>

<file path=ppt/ink/ink1.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40.33614" units="1/cm"/>
          <inkml:channelProperty channel="Y" name="resolution" value="40.29851" units="1/cm"/>
          <inkml:channelProperty channel="T" name="resolution" value="1" units="1/dev"/>
        </inkml:channelProperties>
      </inkml:inkSource>
      <inkml:timestamp xml:id="ts0" timeString="2023-08-08T07:06:06.947"/>
    </inkml:context>
    <inkml:brush xml:id="br0">
      <inkml:brushProperty name="width" value="0.06667" units="cm"/>
      <inkml:brushProperty name="height" value="0.06667" units="cm"/>
      <inkml:brushProperty name="fitToCurve" value="1"/>
    </inkml:brush>
  </inkml:definitions>
  <inkml:traceGroup>
    <inkml:annotationXML>
      <emma:emma xmlns:emma="http://www.w3.org/2003/04/emma" version="1.0">
        <emma:interpretation id="{AF091C9B-5D86-4B66-A5E6-2D7E53918A5E}" emma:medium="tactile" emma:mode="ink">
          <msink:context xmlns:msink="http://schemas.microsoft.com/ink/2010/main" type="writingRegion" rotatedBoundingBox="-19025,4888 -19010,4888 -19010,4903 -19025,4903"/>
        </emma:interpretation>
      </emma:emma>
    </inkml:annotationXML>
    <inkml:traceGroup>
      <inkml:annotationXML>
        <emma:emma xmlns:emma="http://www.w3.org/2003/04/emma" version="1.0">
          <emma:interpretation id="{6468A1CD-3C44-4C87-8F5C-20A26E2DE35B}" emma:medium="tactile" emma:mode="ink">
            <msink:context xmlns:msink="http://schemas.microsoft.com/ink/2010/main" type="paragraph" rotatedBoundingBox="-19025,4888 -19010,4888 -19010,4903 -19025,4903" alignmentLevel="1"/>
          </emma:interpretation>
        </emma:emma>
      </inkml:annotationXML>
      <inkml:traceGroup>
        <inkml:annotationXML>
          <emma:emma xmlns:emma="http://www.w3.org/2003/04/emma" version="1.0">
            <emma:interpretation id="{2C966C82-3BA6-4B78-81F8-17800CFB8982}" emma:medium="tactile" emma:mode="ink">
              <msink:context xmlns:msink="http://schemas.microsoft.com/ink/2010/main" type="line" rotatedBoundingBox="-19025,4888 -19010,4888 -19010,4903 -19025,4903"/>
            </emma:interpretation>
          </emma:emma>
        </inkml:annotationXML>
        <inkml:traceGroup>
          <inkml:annotationXML>
            <emma:emma xmlns:emma="http://www.w3.org/2003/04/emma" version="1.0">
              <emma:interpretation id="{6FA53A2E-9B03-4A88-A449-57D2104A8054}" emma:medium="tactile" emma:mode="ink">
                <msink:context xmlns:msink="http://schemas.microsoft.com/ink/2010/main" type="inkWord" rotatedBoundingBox="-19025,4888 -19010,4888 -19010,4903 -19025,4903"/>
              </emma:interpretation>
              <emma:one-of disjunction-type="recognition" id="oneOf0">
                <emma:interpretation id="interp0" emma:lang="" emma:confidence="0">
                  <emma:literal>「</emma:literal>
                </emma:interpretation>
                <emma:interpretation id="interp1" emma:lang="" emma:confidence="0">
                  <emma:literal>/</emma:literal>
                </emma:interpretation>
                <emma:interpretation id="interp2" emma:lang="" emma:confidence="0">
                  <emma:literal>l</emma:literal>
                </emma:interpretation>
                <emma:interpretation id="interp3" emma:lang="" emma:confidence="0">
                  <emma:literal>t</emma:literal>
                </emma:interpretation>
                <emma:interpretation id="interp4" emma:lang="" emma:confidence="0">
                  <emma:literal>.</emma:literal>
                </emma:interpretation>
              </emma:one-of>
            </emma:emma>
          </inkml:annotationXML>
          <inkml:trace contextRef="#ctx0" brushRef="#br0">0 0 0</inkml:trace>
        </inkml:traceGroup>
      </inkml:traceGroup>
    </inkml:traceGroup>
  </inkml:traceGroup>
</inkml:ink>
</file>

<file path=ppt/notesMasters/_rels/notesMaster1.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customXml" Target="../ink/ink1.xml"/><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1"/>
            <a:ext cx="2949787" cy="498693"/>
          </a:xfrm>
          <a:prstGeom prst="rect">
            <a:avLst/>
          </a:prstGeom>
        </p:spPr>
        <p:txBody>
          <a:bodyPr vert="horz" lIns="95683" tIns="47841" rIns="95683" bIns="47841" rtlCol="0"/>
          <a:lstStyle>
            <a:lvl1pPr algn="l">
              <a:defRPr sz="1300"/>
            </a:lvl1pPr>
          </a:lstStyle>
          <a:p>
            <a:endParaRPr kumimoji="1" lang="ja-JP" altLang="en-US"/>
          </a:p>
        </p:txBody>
      </p:sp>
      <p:sp>
        <p:nvSpPr>
          <p:cNvPr id="3" name="日付プレースホルダー 2"/>
          <p:cNvSpPr>
            <a:spLocks noGrp="1"/>
          </p:cNvSpPr>
          <p:nvPr>
            <p:ph type="dt" idx="1"/>
          </p:nvPr>
        </p:nvSpPr>
        <p:spPr>
          <a:xfrm>
            <a:off x="3855839" y="1"/>
            <a:ext cx="2949787" cy="498693"/>
          </a:xfrm>
          <a:prstGeom prst="rect">
            <a:avLst/>
          </a:prstGeom>
        </p:spPr>
        <p:txBody>
          <a:bodyPr vert="horz" lIns="95683" tIns="47841" rIns="95683" bIns="47841" rtlCol="0"/>
          <a:lstStyle>
            <a:lvl1pPr algn="r">
              <a:defRPr sz="1300"/>
            </a:lvl1pPr>
          </a:lstStyle>
          <a:p>
            <a:fld id="{61E6D8E8-262A-4B1C-9BCD-6AF0A97C6314}" type="datetimeFigureOut">
              <a:rPr kumimoji="1" lang="ja-JP" altLang="en-US" smtClean="0"/>
              <a:t>2024/10/18</a:t>
            </a:fld>
            <a:endParaRPr kumimoji="1" lang="ja-JP" altLang="en-US"/>
          </a:p>
        </p:txBody>
      </p:sp>
      <p:sp>
        <p:nvSpPr>
          <p:cNvPr id="4" name="スライド イメージ プレースホルダー 3"/>
          <p:cNvSpPr>
            <a:spLocks noGrp="1" noRot="1" noChangeAspect="1"/>
          </p:cNvSpPr>
          <p:nvPr>
            <p:ph type="sldImg" idx="2"/>
          </p:nvPr>
        </p:nvSpPr>
        <p:spPr>
          <a:xfrm>
            <a:off x="1168400" y="1243013"/>
            <a:ext cx="4470400" cy="3352800"/>
          </a:xfrm>
          <a:prstGeom prst="rect">
            <a:avLst/>
          </a:prstGeom>
          <a:noFill/>
          <a:ln w="12700">
            <a:solidFill>
              <a:prstClr val="black"/>
            </a:solidFill>
          </a:ln>
        </p:spPr>
        <p:txBody>
          <a:bodyPr vert="horz" lIns="95683" tIns="47841" rIns="95683" bIns="47841" rtlCol="0" anchor="ctr"/>
          <a:lstStyle/>
          <a:p>
            <a:endParaRPr lang="ja-JP" altLang="en-US"/>
          </a:p>
        </p:txBody>
      </p:sp>
      <p:sp>
        <p:nvSpPr>
          <p:cNvPr id="5" name="ノート プレースホルダー 4"/>
          <p:cNvSpPr>
            <a:spLocks noGrp="1"/>
          </p:cNvSpPr>
          <p:nvPr>
            <p:ph type="body" sz="quarter" idx="3"/>
          </p:nvPr>
        </p:nvSpPr>
        <p:spPr>
          <a:xfrm>
            <a:off x="680720" y="4783307"/>
            <a:ext cx="5445760" cy="3913615"/>
          </a:xfrm>
          <a:prstGeom prst="rect">
            <a:avLst/>
          </a:prstGeom>
        </p:spPr>
        <p:txBody>
          <a:bodyPr vert="horz" lIns="95683" tIns="47841" rIns="95683" bIns="47841"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1" y="9440647"/>
            <a:ext cx="2949787" cy="498692"/>
          </a:xfrm>
          <a:prstGeom prst="rect">
            <a:avLst/>
          </a:prstGeom>
        </p:spPr>
        <p:txBody>
          <a:bodyPr vert="horz" lIns="95683" tIns="47841" rIns="95683" bIns="47841" rtlCol="0" anchor="b"/>
          <a:lstStyle>
            <a:lvl1pPr algn="l">
              <a:defRPr sz="1300"/>
            </a:lvl1pPr>
          </a:lstStyle>
          <a:p>
            <a:endParaRPr kumimoji="1" lang="ja-JP" altLang="en-US"/>
          </a:p>
        </p:txBody>
      </p:sp>
      <p:sp>
        <p:nvSpPr>
          <p:cNvPr id="7" name="スライド番号プレースホルダー 6"/>
          <p:cNvSpPr>
            <a:spLocks noGrp="1"/>
          </p:cNvSpPr>
          <p:nvPr>
            <p:ph type="sldNum" sz="quarter" idx="5"/>
          </p:nvPr>
        </p:nvSpPr>
        <p:spPr>
          <a:xfrm>
            <a:off x="3855839" y="9440647"/>
            <a:ext cx="2949787" cy="498692"/>
          </a:xfrm>
          <a:prstGeom prst="rect">
            <a:avLst/>
          </a:prstGeom>
        </p:spPr>
        <p:txBody>
          <a:bodyPr vert="horz" lIns="95683" tIns="47841" rIns="95683" bIns="47841" rtlCol="0" anchor="b"/>
          <a:lstStyle>
            <a:lvl1pPr algn="r">
              <a:defRPr sz="1300"/>
            </a:lvl1pPr>
          </a:lstStyle>
          <a:p>
            <a:fld id="{F2C0D91F-03D3-4925-BB76-C10A1BFA0AB5}" type="slidenum">
              <a:rPr kumimoji="1" lang="ja-JP" altLang="en-US" smtClean="0"/>
              <a:t>‹#›</a:t>
            </a:fld>
            <a:endParaRPr kumimoji="1" lang="ja-JP" altLang="en-US"/>
          </a:p>
        </p:txBody>
      </p:sp>
      <mc:AlternateContent xmlns:mc="http://schemas.openxmlformats.org/markup-compatibility/2006" xmlns:p14="http://schemas.microsoft.com/office/powerpoint/2010/main">
        <mc:Choice Requires="p14">
          <p:contentPart p14:bwMode="auto" r:id="rId2">
            <p14:nvContentPartPr>
              <p14:cNvPr id="9" name="インク 8"/>
              <p14:cNvContentPartPr/>
              <p14:nvPr/>
            </p14:nvContentPartPr>
            <p14:xfrm>
              <a:off x="-4690925" y="1217305"/>
              <a:ext cx="247" cy="249"/>
            </p14:xfrm>
          </p:contentPart>
        </mc:Choice>
        <mc:Fallback xmlns="">
          <p:pic>
            <p:nvPicPr>
              <p:cNvPr id="9" name="インク 8"/>
              <p:cNvPicPr/>
              <p:nvPr/>
            </p:nvPicPr>
            <p:blipFill>
              <a:blip r:embed="rId3"/>
              <a:stretch>
                <a:fillRect/>
              </a:stretch>
            </p:blipFill>
            <p:spPr>
              <a:xfrm>
                <a:off x="-4699076" y="1209088"/>
                <a:ext cx="16549" cy="16683"/>
              </a:xfrm>
              <a:prstGeom prst="rect">
                <a:avLst/>
              </a:prstGeom>
            </p:spPr>
          </p:pic>
        </mc:Fallback>
      </mc:AlternateContent>
    </p:spTree>
    <p:extLst>
      <p:ext uri="{BB962C8B-B14F-4D97-AF65-F5344CB8AC3E}">
        <p14:creationId xmlns:p14="http://schemas.microsoft.com/office/powerpoint/2010/main" val="2432594600"/>
      </p:ext>
    </p:extLst>
  </p:cSld>
  <p:clrMap bg1="lt1" tx1="dk1" bg2="lt2" tx2="dk2" accent1="accent1" accent2="accent2" accent3="accent3" accent4="accent4" accent5="accent5" accent6="accent6" hlink="hlink" folHlink="folHlink"/>
  <p:hf hdr="0" ftr="0" dt="0"/>
  <p:notesStyle>
    <a:lvl1pPr marL="0" algn="l" defTabSz="1221913" rtl="0" eaLnBrk="1" latinLnBrk="0" hangingPunct="1">
      <a:defRPr kumimoji="1" sz="1604" kern="1200">
        <a:solidFill>
          <a:schemeClr val="tx1"/>
        </a:solidFill>
        <a:latin typeface="+mn-lt"/>
        <a:ea typeface="+mn-ea"/>
        <a:cs typeface="+mn-cs"/>
      </a:defRPr>
    </a:lvl1pPr>
    <a:lvl2pPr marL="610956" algn="l" defTabSz="1221913" rtl="0" eaLnBrk="1" latinLnBrk="0" hangingPunct="1">
      <a:defRPr kumimoji="1" sz="1604" kern="1200">
        <a:solidFill>
          <a:schemeClr val="tx1"/>
        </a:solidFill>
        <a:latin typeface="+mn-lt"/>
        <a:ea typeface="+mn-ea"/>
        <a:cs typeface="+mn-cs"/>
      </a:defRPr>
    </a:lvl2pPr>
    <a:lvl3pPr marL="1221913" algn="l" defTabSz="1221913" rtl="0" eaLnBrk="1" latinLnBrk="0" hangingPunct="1">
      <a:defRPr kumimoji="1" sz="1604" kern="1200">
        <a:solidFill>
          <a:schemeClr val="tx1"/>
        </a:solidFill>
        <a:latin typeface="+mn-lt"/>
        <a:ea typeface="+mn-ea"/>
        <a:cs typeface="+mn-cs"/>
      </a:defRPr>
    </a:lvl3pPr>
    <a:lvl4pPr marL="1832869" algn="l" defTabSz="1221913" rtl="0" eaLnBrk="1" latinLnBrk="0" hangingPunct="1">
      <a:defRPr kumimoji="1" sz="1604" kern="1200">
        <a:solidFill>
          <a:schemeClr val="tx1"/>
        </a:solidFill>
        <a:latin typeface="+mn-lt"/>
        <a:ea typeface="+mn-ea"/>
        <a:cs typeface="+mn-cs"/>
      </a:defRPr>
    </a:lvl4pPr>
    <a:lvl5pPr marL="2443825" algn="l" defTabSz="1221913" rtl="0" eaLnBrk="1" latinLnBrk="0" hangingPunct="1">
      <a:defRPr kumimoji="1" sz="1604" kern="1200">
        <a:solidFill>
          <a:schemeClr val="tx1"/>
        </a:solidFill>
        <a:latin typeface="+mn-lt"/>
        <a:ea typeface="+mn-ea"/>
        <a:cs typeface="+mn-cs"/>
      </a:defRPr>
    </a:lvl5pPr>
    <a:lvl6pPr marL="3054782" algn="l" defTabSz="1221913" rtl="0" eaLnBrk="1" latinLnBrk="0" hangingPunct="1">
      <a:defRPr kumimoji="1" sz="1604" kern="1200">
        <a:solidFill>
          <a:schemeClr val="tx1"/>
        </a:solidFill>
        <a:latin typeface="+mn-lt"/>
        <a:ea typeface="+mn-ea"/>
        <a:cs typeface="+mn-cs"/>
      </a:defRPr>
    </a:lvl6pPr>
    <a:lvl7pPr marL="3665738" algn="l" defTabSz="1221913" rtl="0" eaLnBrk="1" latinLnBrk="0" hangingPunct="1">
      <a:defRPr kumimoji="1" sz="1604" kern="1200">
        <a:solidFill>
          <a:schemeClr val="tx1"/>
        </a:solidFill>
        <a:latin typeface="+mn-lt"/>
        <a:ea typeface="+mn-ea"/>
        <a:cs typeface="+mn-cs"/>
      </a:defRPr>
    </a:lvl7pPr>
    <a:lvl8pPr marL="4276695" algn="l" defTabSz="1221913" rtl="0" eaLnBrk="1" latinLnBrk="0" hangingPunct="1">
      <a:defRPr kumimoji="1" sz="1604" kern="1200">
        <a:solidFill>
          <a:schemeClr val="tx1"/>
        </a:solidFill>
        <a:latin typeface="+mn-lt"/>
        <a:ea typeface="+mn-ea"/>
        <a:cs typeface="+mn-cs"/>
      </a:defRPr>
    </a:lvl8pPr>
    <a:lvl9pPr marL="4887651" algn="l" defTabSz="1221913" rtl="0" eaLnBrk="1" latinLnBrk="0" hangingPunct="1">
      <a:defRPr kumimoji="1" sz="1604"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F2C0D91F-03D3-4925-BB76-C10A1BFA0AB5}" type="slidenum">
              <a:rPr kumimoji="1" lang="ja-JP" altLang="en-US" smtClean="0"/>
              <a:t>4</a:t>
            </a:fld>
            <a:endParaRPr kumimoji="1" lang="ja-JP" altLang="en-US"/>
          </a:p>
        </p:txBody>
      </p:sp>
    </p:spTree>
    <p:extLst>
      <p:ext uri="{BB962C8B-B14F-4D97-AF65-F5344CB8AC3E}">
        <p14:creationId xmlns:p14="http://schemas.microsoft.com/office/powerpoint/2010/main" val="314149308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F2C0D91F-03D3-4925-BB76-C10A1BFA0AB5}" type="slidenum">
              <a:rPr kumimoji="1" lang="ja-JP" altLang="en-US" smtClean="0"/>
              <a:t>5</a:t>
            </a:fld>
            <a:endParaRPr kumimoji="1" lang="ja-JP" altLang="en-US"/>
          </a:p>
        </p:txBody>
      </p:sp>
    </p:spTree>
    <p:extLst>
      <p:ext uri="{BB962C8B-B14F-4D97-AF65-F5344CB8AC3E}">
        <p14:creationId xmlns:p14="http://schemas.microsoft.com/office/powerpoint/2010/main" val="227661389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F2C0D91F-03D3-4925-BB76-C10A1BFA0AB5}" type="slidenum">
              <a:rPr kumimoji="1" lang="ja-JP" altLang="en-US" smtClean="0"/>
              <a:t>6</a:t>
            </a:fld>
            <a:endParaRPr kumimoji="1" lang="ja-JP" altLang="en-US"/>
          </a:p>
        </p:txBody>
      </p:sp>
    </p:spTree>
    <p:extLst>
      <p:ext uri="{BB962C8B-B14F-4D97-AF65-F5344CB8AC3E}">
        <p14:creationId xmlns:p14="http://schemas.microsoft.com/office/powerpoint/2010/main" val="10399105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タイトル スライド">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600200" y="5042853"/>
            <a:ext cx="9601200" cy="2318067"/>
          </a:xfrm>
        </p:spPr>
        <p:txBody>
          <a:bodyPr/>
          <a:lstStyle>
            <a:lvl1pPr marL="0" indent="0" algn="ctr">
              <a:buNone/>
              <a:defRPr sz="3360"/>
            </a:lvl1pPr>
            <a:lvl2pPr marL="640080" indent="0" algn="ctr">
              <a:buNone/>
              <a:defRPr sz="2800"/>
            </a:lvl2pPr>
            <a:lvl3pPr marL="1280160" indent="0" algn="ctr">
              <a:buNone/>
              <a:defRPr sz="2520"/>
            </a:lvl3pPr>
            <a:lvl4pPr marL="1920240" indent="0" algn="ctr">
              <a:buNone/>
              <a:defRPr sz="2240"/>
            </a:lvl4pPr>
            <a:lvl5pPr marL="2560320" indent="0" algn="ctr">
              <a:buNone/>
              <a:defRPr sz="2240"/>
            </a:lvl5pPr>
            <a:lvl6pPr marL="3200400" indent="0" algn="ctr">
              <a:buNone/>
              <a:defRPr sz="2240"/>
            </a:lvl6pPr>
            <a:lvl7pPr marL="3840480" indent="0" algn="ctr">
              <a:buNone/>
              <a:defRPr sz="2240"/>
            </a:lvl7pPr>
            <a:lvl8pPr marL="4480560" indent="0" algn="ctr">
              <a:buNone/>
              <a:defRPr sz="2240"/>
            </a:lvl8pPr>
            <a:lvl9pPr marL="5120640" indent="0" algn="ctr">
              <a:buNone/>
              <a:defRPr sz="224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280531CF-7D93-4382-9DD8-7E9F4F8BE840}" type="datetime1">
              <a:rPr kumimoji="1" lang="ja-JP" altLang="en-US" smtClean="0"/>
              <a:t>2024/10/18</a:t>
            </a:fld>
            <a:endParaRPr kumimoji="1" lang="ja-JP" altLang="en-US"/>
          </a:p>
        </p:txBody>
      </p:sp>
      <p:sp>
        <p:nvSpPr>
          <p:cNvPr id="6" name="Slide Number Placeholder 5"/>
          <p:cNvSpPr>
            <a:spLocks noGrp="1"/>
          </p:cNvSpPr>
          <p:nvPr>
            <p:ph type="sldNum" sz="quarter" idx="12"/>
          </p:nvPr>
        </p:nvSpPr>
        <p:spPr>
          <a:xfrm>
            <a:off x="9589770" y="8898892"/>
            <a:ext cx="2880360" cy="511175"/>
          </a:xfrm>
        </p:spPr>
        <p:txBody>
          <a:bodyPr/>
          <a:lstStyle/>
          <a:p>
            <a:fld id="{6E7BEADF-0AA4-4638-B48D-F42937E2890C}" type="slidenum">
              <a:rPr kumimoji="1" lang="ja-JP" altLang="en-US" smtClean="0"/>
              <a:t>‹#›</a:t>
            </a:fld>
            <a:endParaRPr kumimoji="1" lang="ja-JP" altLang="en-US"/>
          </a:p>
        </p:txBody>
      </p:sp>
      <p:sp>
        <p:nvSpPr>
          <p:cNvPr id="5" name="Footer Placeholder 4"/>
          <p:cNvSpPr>
            <a:spLocks noGrp="1"/>
          </p:cNvSpPr>
          <p:nvPr>
            <p:ph type="ftr" sz="quarter" idx="11"/>
          </p:nvPr>
        </p:nvSpPr>
        <p:spPr>
          <a:xfrm>
            <a:off x="10296144" y="116584"/>
            <a:ext cx="2347317" cy="304040"/>
          </a:xfrm>
        </p:spPr>
        <p:txBody>
          <a:bodyPr anchor="t"/>
          <a:lstStyle>
            <a:lvl1pPr>
              <a:defRPr sz="1200">
                <a:solidFill>
                  <a:schemeClr val="tx1">
                    <a:lumMod val="85000"/>
                    <a:lumOff val="15000"/>
                  </a:schemeClr>
                </a:solidFill>
                <a:latin typeface="BIZ UDPゴシック" panose="020B0400000000000000" pitchFamily="50" charset="-128"/>
                <a:ea typeface="BIZ UDPゴシック" panose="020B0400000000000000" pitchFamily="50" charset="-128"/>
              </a:defRPr>
            </a:lvl1pPr>
          </a:lstStyle>
          <a:p>
            <a:r>
              <a:rPr kumimoji="1" lang="zh-TW" altLang="en-US" dirty="0" smtClean="0"/>
              <a:t>本山神岡住宅跡地活用事業</a:t>
            </a:r>
            <a:endParaRPr kumimoji="1" lang="ja-JP" altLang="en-US" dirty="0"/>
          </a:p>
        </p:txBody>
      </p:sp>
      <p:sp>
        <p:nvSpPr>
          <p:cNvPr id="7" name="タイトル 6"/>
          <p:cNvSpPr>
            <a:spLocks noGrp="1"/>
          </p:cNvSpPr>
          <p:nvPr>
            <p:ph type="title"/>
          </p:nvPr>
        </p:nvSpPr>
        <p:spPr/>
        <p:txBody>
          <a:bodyPr/>
          <a:lstStyle/>
          <a:p>
            <a:r>
              <a:rPr kumimoji="1" lang="ja-JP" altLang="en-US" smtClean="0"/>
              <a:t>マスター タイトルの書式設定</a:t>
            </a:r>
            <a:endParaRPr kumimoji="1" lang="ja-JP" altLang="en-US"/>
          </a:p>
        </p:txBody>
      </p:sp>
    </p:spTree>
    <p:extLst>
      <p:ext uri="{BB962C8B-B14F-4D97-AF65-F5344CB8AC3E}">
        <p14:creationId xmlns:p14="http://schemas.microsoft.com/office/powerpoint/2010/main" val="2921238207"/>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0B452B52-65FC-4F79-9A49-6A072C7AFCC9}" type="datetime1">
              <a:rPr kumimoji="1" lang="ja-JP" altLang="en-US" smtClean="0"/>
              <a:t>2024/10/18</a:t>
            </a:fld>
            <a:endParaRPr kumimoji="1" lang="ja-JP" altLang="en-US"/>
          </a:p>
        </p:txBody>
      </p:sp>
      <p:sp>
        <p:nvSpPr>
          <p:cNvPr id="5" name="Footer Placeholder 4"/>
          <p:cNvSpPr>
            <a:spLocks noGrp="1"/>
          </p:cNvSpPr>
          <p:nvPr>
            <p:ph type="ftr" sz="quarter" idx="11"/>
          </p:nvPr>
        </p:nvSpPr>
        <p:spPr/>
        <p:txBody>
          <a:bodyPr/>
          <a:lstStyle/>
          <a:p>
            <a:r>
              <a:rPr kumimoji="1" lang="zh-TW" altLang="en-US" smtClean="0"/>
              <a:t>本山神岡住宅跡地活用事業</a:t>
            </a:r>
            <a:endParaRPr kumimoji="1" lang="ja-JP" altLang="en-US"/>
          </a:p>
        </p:txBody>
      </p:sp>
      <p:sp>
        <p:nvSpPr>
          <p:cNvPr id="6" name="Slide Number Placeholder 5"/>
          <p:cNvSpPr>
            <a:spLocks noGrp="1"/>
          </p:cNvSpPr>
          <p:nvPr>
            <p:ph type="sldNum" sz="quarter" idx="12"/>
          </p:nvPr>
        </p:nvSpPr>
        <p:spPr/>
        <p:txBody>
          <a:bodyPr/>
          <a:lstStyle/>
          <a:p>
            <a:fld id="{6E7BEADF-0AA4-4638-B48D-F42937E2890C}" type="slidenum">
              <a:rPr kumimoji="1" lang="ja-JP" altLang="en-US" smtClean="0"/>
              <a:t>‹#›</a:t>
            </a:fld>
            <a:endParaRPr kumimoji="1" lang="ja-JP" altLang="en-US"/>
          </a:p>
        </p:txBody>
      </p:sp>
    </p:spTree>
    <p:extLst>
      <p:ext uri="{BB962C8B-B14F-4D97-AF65-F5344CB8AC3E}">
        <p14:creationId xmlns:p14="http://schemas.microsoft.com/office/powerpoint/2010/main" val="10066526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161146" y="511175"/>
            <a:ext cx="2760345" cy="8136573"/>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880111" y="511175"/>
            <a:ext cx="8121015" cy="8136573"/>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C2C433D8-2D61-4295-B8A3-BEFC092F20A2}" type="datetime1">
              <a:rPr kumimoji="1" lang="ja-JP" altLang="en-US" smtClean="0"/>
              <a:t>2024/10/18</a:t>
            </a:fld>
            <a:endParaRPr kumimoji="1" lang="ja-JP" altLang="en-US"/>
          </a:p>
        </p:txBody>
      </p:sp>
      <p:sp>
        <p:nvSpPr>
          <p:cNvPr id="5" name="Footer Placeholder 4"/>
          <p:cNvSpPr>
            <a:spLocks noGrp="1"/>
          </p:cNvSpPr>
          <p:nvPr>
            <p:ph type="ftr" sz="quarter" idx="11"/>
          </p:nvPr>
        </p:nvSpPr>
        <p:spPr/>
        <p:txBody>
          <a:bodyPr/>
          <a:lstStyle/>
          <a:p>
            <a:r>
              <a:rPr kumimoji="1" lang="zh-TW" altLang="en-US" smtClean="0"/>
              <a:t>本山神岡住宅跡地活用事業</a:t>
            </a:r>
            <a:endParaRPr kumimoji="1" lang="ja-JP" altLang="en-US"/>
          </a:p>
        </p:txBody>
      </p:sp>
      <p:sp>
        <p:nvSpPr>
          <p:cNvPr id="6" name="Slide Number Placeholder 5"/>
          <p:cNvSpPr>
            <a:spLocks noGrp="1"/>
          </p:cNvSpPr>
          <p:nvPr>
            <p:ph type="sldNum" sz="quarter" idx="12"/>
          </p:nvPr>
        </p:nvSpPr>
        <p:spPr/>
        <p:txBody>
          <a:bodyPr/>
          <a:lstStyle/>
          <a:p>
            <a:fld id="{6E7BEADF-0AA4-4638-B48D-F42937E2890C}" type="slidenum">
              <a:rPr kumimoji="1" lang="ja-JP" altLang="en-US" smtClean="0"/>
              <a:t>‹#›</a:t>
            </a:fld>
            <a:endParaRPr kumimoji="1" lang="ja-JP" altLang="en-US"/>
          </a:p>
        </p:txBody>
      </p:sp>
    </p:spTree>
    <p:extLst>
      <p:ext uri="{BB962C8B-B14F-4D97-AF65-F5344CB8AC3E}">
        <p14:creationId xmlns:p14="http://schemas.microsoft.com/office/powerpoint/2010/main" val="39343965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EAA37B39-ACC6-4CA6-8312-2DA418DE9487}" type="datetime1">
              <a:rPr kumimoji="1" lang="ja-JP" altLang="en-US" smtClean="0"/>
              <a:t>2024/10/18</a:t>
            </a:fld>
            <a:endParaRPr kumimoji="1" lang="ja-JP" altLang="en-US"/>
          </a:p>
        </p:txBody>
      </p:sp>
      <p:sp>
        <p:nvSpPr>
          <p:cNvPr id="5" name="Footer Placeholder 4"/>
          <p:cNvSpPr>
            <a:spLocks noGrp="1"/>
          </p:cNvSpPr>
          <p:nvPr>
            <p:ph type="ftr" sz="quarter" idx="11"/>
          </p:nvPr>
        </p:nvSpPr>
        <p:spPr/>
        <p:txBody>
          <a:bodyPr/>
          <a:lstStyle/>
          <a:p>
            <a:r>
              <a:rPr kumimoji="1" lang="zh-TW" altLang="en-US" smtClean="0"/>
              <a:t>本山神岡住宅跡地活用事業</a:t>
            </a:r>
            <a:endParaRPr kumimoji="1" lang="ja-JP" altLang="en-US"/>
          </a:p>
        </p:txBody>
      </p:sp>
      <p:sp>
        <p:nvSpPr>
          <p:cNvPr id="6" name="Slide Number Placeholder 5"/>
          <p:cNvSpPr>
            <a:spLocks noGrp="1"/>
          </p:cNvSpPr>
          <p:nvPr>
            <p:ph type="sldNum" sz="quarter" idx="12"/>
          </p:nvPr>
        </p:nvSpPr>
        <p:spPr/>
        <p:txBody>
          <a:bodyPr/>
          <a:lstStyle/>
          <a:p>
            <a:fld id="{6E7BEADF-0AA4-4638-B48D-F42937E2890C}" type="slidenum">
              <a:rPr kumimoji="1" lang="ja-JP" altLang="en-US" smtClean="0"/>
              <a:t>‹#›</a:t>
            </a:fld>
            <a:endParaRPr kumimoji="1" lang="ja-JP" altLang="en-US"/>
          </a:p>
        </p:txBody>
      </p:sp>
    </p:spTree>
    <p:extLst>
      <p:ext uri="{BB962C8B-B14F-4D97-AF65-F5344CB8AC3E}">
        <p14:creationId xmlns:p14="http://schemas.microsoft.com/office/powerpoint/2010/main" val="2944934591"/>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873443" y="2393635"/>
            <a:ext cx="11041380" cy="3993832"/>
          </a:xfrm>
        </p:spPr>
        <p:txBody>
          <a:bodyPr anchor="b"/>
          <a:lstStyle>
            <a:lvl1pPr>
              <a:defRPr sz="84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873443" y="6425250"/>
            <a:ext cx="11041380" cy="2100262"/>
          </a:xfrm>
        </p:spPr>
        <p:txBody>
          <a:bodyPr/>
          <a:lstStyle>
            <a:lvl1pPr marL="0" indent="0">
              <a:buNone/>
              <a:defRPr sz="3360">
                <a:solidFill>
                  <a:schemeClr val="tx1"/>
                </a:solidFill>
              </a:defRPr>
            </a:lvl1pPr>
            <a:lvl2pPr marL="640080" indent="0">
              <a:buNone/>
              <a:defRPr sz="2800">
                <a:solidFill>
                  <a:schemeClr val="tx1">
                    <a:tint val="75000"/>
                  </a:schemeClr>
                </a:solidFill>
              </a:defRPr>
            </a:lvl2pPr>
            <a:lvl3pPr marL="1280160" indent="0">
              <a:buNone/>
              <a:defRPr sz="2520">
                <a:solidFill>
                  <a:schemeClr val="tx1">
                    <a:tint val="75000"/>
                  </a:schemeClr>
                </a:solidFill>
              </a:defRPr>
            </a:lvl3pPr>
            <a:lvl4pPr marL="1920240" indent="0">
              <a:buNone/>
              <a:defRPr sz="2240">
                <a:solidFill>
                  <a:schemeClr val="tx1">
                    <a:tint val="75000"/>
                  </a:schemeClr>
                </a:solidFill>
              </a:defRPr>
            </a:lvl4pPr>
            <a:lvl5pPr marL="2560320" indent="0">
              <a:buNone/>
              <a:defRPr sz="2240">
                <a:solidFill>
                  <a:schemeClr val="tx1">
                    <a:tint val="75000"/>
                  </a:schemeClr>
                </a:solidFill>
              </a:defRPr>
            </a:lvl5pPr>
            <a:lvl6pPr marL="3200400" indent="0">
              <a:buNone/>
              <a:defRPr sz="2240">
                <a:solidFill>
                  <a:schemeClr val="tx1">
                    <a:tint val="75000"/>
                  </a:schemeClr>
                </a:solidFill>
              </a:defRPr>
            </a:lvl6pPr>
            <a:lvl7pPr marL="3840480" indent="0">
              <a:buNone/>
              <a:defRPr sz="2240">
                <a:solidFill>
                  <a:schemeClr val="tx1">
                    <a:tint val="75000"/>
                  </a:schemeClr>
                </a:solidFill>
              </a:defRPr>
            </a:lvl7pPr>
            <a:lvl8pPr marL="4480560" indent="0">
              <a:buNone/>
              <a:defRPr sz="2240">
                <a:solidFill>
                  <a:schemeClr val="tx1">
                    <a:tint val="75000"/>
                  </a:schemeClr>
                </a:solidFill>
              </a:defRPr>
            </a:lvl8pPr>
            <a:lvl9pPr marL="5120640" indent="0">
              <a:buNone/>
              <a:defRPr sz="224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470EA64B-BA40-4304-9959-8ADF1CE4B987}" type="datetime1">
              <a:rPr kumimoji="1" lang="ja-JP" altLang="en-US" smtClean="0"/>
              <a:t>2024/10/18</a:t>
            </a:fld>
            <a:endParaRPr kumimoji="1" lang="ja-JP" altLang="en-US"/>
          </a:p>
        </p:txBody>
      </p:sp>
      <p:sp>
        <p:nvSpPr>
          <p:cNvPr id="5" name="Footer Placeholder 4"/>
          <p:cNvSpPr>
            <a:spLocks noGrp="1"/>
          </p:cNvSpPr>
          <p:nvPr>
            <p:ph type="ftr" sz="quarter" idx="11"/>
          </p:nvPr>
        </p:nvSpPr>
        <p:spPr/>
        <p:txBody>
          <a:bodyPr/>
          <a:lstStyle/>
          <a:p>
            <a:r>
              <a:rPr kumimoji="1" lang="zh-TW" altLang="en-US" smtClean="0"/>
              <a:t>本山神岡住宅跡地活用事業</a:t>
            </a:r>
            <a:endParaRPr kumimoji="1" lang="ja-JP" altLang="en-US"/>
          </a:p>
        </p:txBody>
      </p:sp>
      <p:sp>
        <p:nvSpPr>
          <p:cNvPr id="6" name="Slide Number Placeholder 5"/>
          <p:cNvSpPr>
            <a:spLocks noGrp="1"/>
          </p:cNvSpPr>
          <p:nvPr>
            <p:ph type="sldNum" sz="quarter" idx="12"/>
          </p:nvPr>
        </p:nvSpPr>
        <p:spPr/>
        <p:txBody>
          <a:bodyPr/>
          <a:lstStyle/>
          <a:p>
            <a:fld id="{6E7BEADF-0AA4-4638-B48D-F42937E2890C}" type="slidenum">
              <a:rPr kumimoji="1" lang="ja-JP" altLang="en-US" smtClean="0"/>
              <a:t>‹#›</a:t>
            </a:fld>
            <a:endParaRPr kumimoji="1" lang="ja-JP" altLang="en-US"/>
          </a:p>
        </p:txBody>
      </p:sp>
    </p:spTree>
    <p:extLst>
      <p:ext uri="{BB962C8B-B14F-4D97-AF65-F5344CB8AC3E}">
        <p14:creationId xmlns:p14="http://schemas.microsoft.com/office/powerpoint/2010/main" val="467477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880110" y="2555875"/>
            <a:ext cx="5440680" cy="609187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6480810" y="2555875"/>
            <a:ext cx="5440680" cy="609187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B3650862-0EBB-43DE-8CD6-8153AA5855FA}" type="datetime1">
              <a:rPr kumimoji="1" lang="ja-JP" altLang="en-US" smtClean="0"/>
              <a:t>2024/10/18</a:t>
            </a:fld>
            <a:endParaRPr kumimoji="1" lang="ja-JP" altLang="en-US"/>
          </a:p>
        </p:txBody>
      </p:sp>
      <p:sp>
        <p:nvSpPr>
          <p:cNvPr id="6" name="Footer Placeholder 5"/>
          <p:cNvSpPr>
            <a:spLocks noGrp="1"/>
          </p:cNvSpPr>
          <p:nvPr>
            <p:ph type="ftr" sz="quarter" idx="11"/>
          </p:nvPr>
        </p:nvSpPr>
        <p:spPr/>
        <p:txBody>
          <a:bodyPr/>
          <a:lstStyle/>
          <a:p>
            <a:r>
              <a:rPr kumimoji="1" lang="zh-TW" altLang="en-US" smtClean="0"/>
              <a:t>本山神岡住宅跡地活用事業</a:t>
            </a:r>
            <a:endParaRPr kumimoji="1" lang="ja-JP" altLang="en-US"/>
          </a:p>
        </p:txBody>
      </p:sp>
      <p:sp>
        <p:nvSpPr>
          <p:cNvPr id="7" name="Slide Number Placeholder 6"/>
          <p:cNvSpPr>
            <a:spLocks noGrp="1"/>
          </p:cNvSpPr>
          <p:nvPr>
            <p:ph type="sldNum" sz="quarter" idx="12"/>
          </p:nvPr>
        </p:nvSpPr>
        <p:spPr/>
        <p:txBody>
          <a:bodyPr/>
          <a:lstStyle/>
          <a:p>
            <a:fld id="{6E7BEADF-0AA4-4638-B48D-F42937E2890C}" type="slidenum">
              <a:rPr kumimoji="1" lang="ja-JP" altLang="en-US" smtClean="0"/>
              <a:t>‹#›</a:t>
            </a:fld>
            <a:endParaRPr kumimoji="1" lang="ja-JP" altLang="en-US"/>
          </a:p>
        </p:txBody>
      </p:sp>
    </p:spTree>
    <p:extLst>
      <p:ext uri="{BB962C8B-B14F-4D97-AF65-F5344CB8AC3E}">
        <p14:creationId xmlns:p14="http://schemas.microsoft.com/office/powerpoint/2010/main" val="22930713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881777" y="511177"/>
            <a:ext cx="11041380" cy="1855788"/>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881779" y="2353628"/>
            <a:ext cx="5415676" cy="1153477"/>
          </a:xfrm>
        </p:spPr>
        <p:txBody>
          <a:bodyPr anchor="b"/>
          <a:lstStyle>
            <a:lvl1pPr marL="0" indent="0">
              <a:buNone/>
              <a:defRPr sz="3360" b="1"/>
            </a:lvl1pPr>
            <a:lvl2pPr marL="640080" indent="0">
              <a:buNone/>
              <a:defRPr sz="2800" b="1"/>
            </a:lvl2pPr>
            <a:lvl3pPr marL="1280160" indent="0">
              <a:buNone/>
              <a:defRPr sz="2520" b="1"/>
            </a:lvl3pPr>
            <a:lvl4pPr marL="1920240" indent="0">
              <a:buNone/>
              <a:defRPr sz="2240" b="1"/>
            </a:lvl4pPr>
            <a:lvl5pPr marL="2560320" indent="0">
              <a:buNone/>
              <a:defRPr sz="2240" b="1"/>
            </a:lvl5pPr>
            <a:lvl6pPr marL="3200400" indent="0">
              <a:buNone/>
              <a:defRPr sz="2240" b="1"/>
            </a:lvl6pPr>
            <a:lvl7pPr marL="3840480" indent="0">
              <a:buNone/>
              <a:defRPr sz="2240" b="1"/>
            </a:lvl7pPr>
            <a:lvl8pPr marL="4480560" indent="0">
              <a:buNone/>
              <a:defRPr sz="2240" b="1"/>
            </a:lvl8pPr>
            <a:lvl9pPr marL="5120640" indent="0">
              <a:buNone/>
              <a:defRPr sz="2240" b="1"/>
            </a:lvl9pPr>
          </a:lstStyle>
          <a:p>
            <a:pPr lvl="0"/>
            <a:r>
              <a:rPr lang="ja-JP" altLang="en-US" smtClean="0"/>
              <a:t>マスター テキストの書式設定</a:t>
            </a:r>
          </a:p>
        </p:txBody>
      </p:sp>
      <p:sp>
        <p:nvSpPr>
          <p:cNvPr id="4" name="Content Placeholder 3"/>
          <p:cNvSpPr>
            <a:spLocks noGrp="1"/>
          </p:cNvSpPr>
          <p:nvPr>
            <p:ph sz="half" idx="2"/>
          </p:nvPr>
        </p:nvSpPr>
        <p:spPr>
          <a:xfrm>
            <a:off x="881779" y="3507105"/>
            <a:ext cx="5415676" cy="515842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6480811" y="2353628"/>
            <a:ext cx="5442347" cy="1153477"/>
          </a:xfrm>
        </p:spPr>
        <p:txBody>
          <a:bodyPr anchor="b"/>
          <a:lstStyle>
            <a:lvl1pPr marL="0" indent="0">
              <a:buNone/>
              <a:defRPr sz="3360" b="1"/>
            </a:lvl1pPr>
            <a:lvl2pPr marL="640080" indent="0">
              <a:buNone/>
              <a:defRPr sz="2800" b="1"/>
            </a:lvl2pPr>
            <a:lvl3pPr marL="1280160" indent="0">
              <a:buNone/>
              <a:defRPr sz="2520" b="1"/>
            </a:lvl3pPr>
            <a:lvl4pPr marL="1920240" indent="0">
              <a:buNone/>
              <a:defRPr sz="2240" b="1"/>
            </a:lvl4pPr>
            <a:lvl5pPr marL="2560320" indent="0">
              <a:buNone/>
              <a:defRPr sz="2240" b="1"/>
            </a:lvl5pPr>
            <a:lvl6pPr marL="3200400" indent="0">
              <a:buNone/>
              <a:defRPr sz="2240" b="1"/>
            </a:lvl6pPr>
            <a:lvl7pPr marL="3840480" indent="0">
              <a:buNone/>
              <a:defRPr sz="2240" b="1"/>
            </a:lvl7pPr>
            <a:lvl8pPr marL="4480560" indent="0">
              <a:buNone/>
              <a:defRPr sz="2240" b="1"/>
            </a:lvl8pPr>
            <a:lvl9pPr marL="5120640" indent="0">
              <a:buNone/>
              <a:defRPr sz="2240" b="1"/>
            </a:lvl9pPr>
          </a:lstStyle>
          <a:p>
            <a:pPr lvl="0"/>
            <a:r>
              <a:rPr lang="ja-JP" altLang="en-US" smtClean="0"/>
              <a:t>マスター テキストの書式設定</a:t>
            </a:r>
          </a:p>
        </p:txBody>
      </p:sp>
      <p:sp>
        <p:nvSpPr>
          <p:cNvPr id="6" name="Content Placeholder 5"/>
          <p:cNvSpPr>
            <a:spLocks noGrp="1"/>
          </p:cNvSpPr>
          <p:nvPr>
            <p:ph sz="quarter" idx="4"/>
          </p:nvPr>
        </p:nvSpPr>
        <p:spPr>
          <a:xfrm>
            <a:off x="6480811" y="3507105"/>
            <a:ext cx="5442347" cy="515842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FF8B3D03-DE12-424F-B2E5-FB4078793C33}" type="datetime1">
              <a:rPr kumimoji="1" lang="ja-JP" altLang="en-US" smtClean="0"/>
              <a:t>2024/10/18</a:t>
            </a:fld>
            <a:endParaRPr kumimoji="1" lang="ja-JP" altLang="en-US"/>
          </a:p>
        </p:txBody>
      </p:sp>
      <p:sp>
        <p:nvSpPr>
          <p:cNvPr id="8" name="Footer Placeholder 7"/>
          <p:cNvSpPr>
            <a:spLocks noGrp="1"/>
          </p:cNvSpPr>
          <p:nvPr>
            <p:ph type="ftr" sz="quarter" idx="11"/>
          </p:nvPr>
        </p:nvSpPr>
        <p:spPr/>
        <p:txBody>
          <a:bodyPr/>
          <a:lstStyle/>
          <a:p>
            <a:r>
              <a:rPr kumimoji="1" lang="zh-TW" altLang="en-US" smtClean="0"/>
              <a:t>本山神岡住宅跡地活用事業</a:t>
            </a:r>
            <a:endParaRPr kumimoji="1" lang="ja-JP" altLang="en-US"/>
          </a:p>
        </p:txBody>
      </p:sp>
      <p:sp>
        <p:nvSpPr>
          <p:cNvPr id="9" name="Slide Number Placeholder 8"/>
          <p:cNvSpPr>
            <a:spLocks noGrp="1"/>
          </p:cNvSpPr>
          <p:nvPr>
            <p:ph type="sldNum" sz="quarter" idx="12"/>
          </p:nvPr>
        </p:nvSpPr>
        <p:spPr/>
        <p:txBody>
          <a:bodyPr/>
          <a:lstStyle/>
          <a:p>
            <a:fld id="{6E7BEADF-0AA4-4638-B48D-F42937E2890C}" type="slidenum">
              <a:rPr kumimoji="1" lang="ja-JP" altLang="en-US" smtClean="0"/>
              <a:t>‹#›</a:t>
            </a:fld>
            <a:endParaRPr kumimoji="1" lang="ja-JP" altLang="en-US"/>
          </a:p>
        </p:txBody>
      </p:sp>
    </p:spTree>
    <p:extLst>
      <p:ext uri="{BB962C8B-B14F-4D97-AF65-F5344CB8AC3E}">
        <p14:creationId xmlns:p14="http://schemas.microsoft.com/office/powerpoint/2010/main" val="21013082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EECF01AE-81EF-4372-917F-BF176C355F3C}" type="datetime1">
              <a:rPr kumimoji="1" lang="ja-JP" altLang="en-US" smtClean="0"/>
              <a:t>2024/10/18</a:t>
            </a:fld>
            <a:endParaRPr kumimoji="1" lang="ja-JP" altLang="en-US"/>
          </a:p>
        </p:txBody>
      </p:sp>
      <p:sp>
        <p:nvSpPr>
          <p:cNvPr id="4" name="Footer Placeholder 3"/>
          <p:cNvSpPr>
            <a:spLocks noGrp="1"/>
          </p:cNvSpPr>
          <p:nvPr>
            <p:ph type="ftr" sz="quarter" idx="11"/>
          </p:nvPr>
        </p:nvSpPr>
        <p:spPr/>
        <p:txBody>
          <a:bodyPr/>
          <a:lstStyle/>
          <a:p>
            <a:r>
              <a:rPr kumimoji="1" lang="zh-TW" altLang="en-US" smtClean="0"/>
              <a:t>本山神岡住宅跡地活用事業</a:t>
            </a:r>
            <a:endParaRPr kumimoji="1" lang="ja-JP" altLang="en-US"/>
          </a:p>
        </p:txBody>
      </p:sp>
      <p:sp>
        <p:nvSpPr>
          <p:cNvPr id="5" name="Slide Number Placeholder 4"/>
          <p:cNvSpPr>
            <a:spLocks noGrp="1"/>
          </p:cNvSpPr>
          <p:nvPr>
            <p:ph type="sldNum" sz="quarter" idx="12"/>
          </p:nvPr>
        </p:nvSpPr>
        <p:spPr/>
        <p:txBody>
          <a:bodyPr/>
          <a:lstStyle/>
          <a:p>
            <a:fld id="{6E7BEADF-0AA4-4638-B48D-F42937E2890C}" type="slidenum">
              <a:rPr kumimoji="1" lang="ja-JP" altLang="en-US" smtClean="0"/>
              <a:t>‹#›</a:t>
            </a:fld>
            <a:endParaRPr kumimoji="1" lang="ja-JP" altLang="en-US"/>
          </a:p>
        </p:txBody>
      </p:sp>
    </p:spTree>
    <p:extLst>
      <p:ext uri="{BB962C8B-B14F-4D97-AF65-F5344CB8AC3E}">
        <p14:creationId xmlns:p14="http://schemas.microsoft.com/office/powerpoint/2010/main" val="33179335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9BFBC86-EF32-4993-9572-3178938A57A2}" type="datetime1">
              <a:rPr kumimoji="1" lang="ja-JP" altLang="en-US" smtClean="0"/>
              <a:t>2024/10/18</a:t>
            </a:fld>
            <a:endParaRPr kumimoji="1" lang="ja-JP" altLang="en-US"/>
          </a:p>
        </p:txBody>
      </p:sp>
      <p:sp>
        <p:nvSpPr>
          <p:cNvPr id="3" name="Footer Placeholder 2"/>
          <p:cNvSpPr>
            <a:spLocks noGrp="1"/>
          </p:cNvSpPr>
          <p:nvPr>
            <p:ph type="ftr" sz="quarter" idx="11"/>
          </p:nvPr>
        </p:nvSpPr>
        <p:spPr/>
        <p:txBody>
          <a:bodyPr/>
          <a:lstStyle/>
          <a:p>
            <a:r>
              <a:rPr kumimoji="1" lang="zh-TW" altLang="en-US" smtClean="0"/>
              <a:t>本山神岡住宅跡地活用事業</a:t>
            </a:r>
            <a:endParaRPr kumimoji="1" lang="ja-JP" altLang="en-US"/>
          </a:p>
        </p:txBody>
      </p:sp>
      <p:sp>
        <p:nvSpPr>
          <p:cNvPr id="4" name="Slide Number Placeholder 3"/>
          <p:cNvSpPr>
            <a:spLocks noGrp="1"/>
          </p:cNvSpPr>
          <p:nvPr>
            <p:ph type="sldNum" sz="quarter" idx="12"/>
          </p:nvPr>
        </p:nvSpPr>
        <p:spPr/>
        <p:txBody>
          <a:bodyPr/>
          <a:lstStyle/>
          <a:p>
            <a:fld id="{6E7BEADF-0AA4-4638-B48D-F42937E2890C}" type="slidenum">
              <a:rPr kumimoji="1" lang="ja-JP" altLang="en-US" smtClean="0"/>
              <a:t>‹#›</a:t>
            </a:fld>
            <a:endParaRPr kumimoji="1" lang="ja-JP" altLang="en-US"/>
          </a:p>
        </p:txBody>
      </p:sp>
    </p:spTree>
    <p:extLst>
      <p:ext uri="{BB962C8B-B14F-4D97-AF65-F5344CB8AC3E}">
        <p14:creationId xmlns:p14="http://schemas.microsoft.com/office/powerpoint/2010/main" val="17804209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881778" y="640080"/>
            <a:ext cx="4128849" cy="2240280"/>
          </a:xfrm>
        </p:spPr>
        <p:txBody>
          <a:bodyPr anchor="b"/>
          <a:lstStyle>
            <a:lvl1pPr>
              <a:defRPr sz="448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5442347" y="1382397"/>
            <a:ext cx="6480810" cy="6823075"/>
          </a:xfrm>
        </p:spPr>
        <p:txBody>
          <a:bodyPr/>
          <a:lstStyle>
            <a:lvl1pPr>
              <a:defRPr sz="4480"/>
            </a:lvl1pPr>
            <a:lvl2pPr>
              <a:defRPr sz="3920"/>
            </a:lvl2pPr>
            <a:lvl3pPr>
              <a:defRPr sz="3360"/>
            </a:lvl3pPr>
            <a:lvl4pPr>
              <a:defRPr sz="2800"/>
            </a:lvl4pPr>
            <a:lvl5pPr>
              <a:defRPr sz="2800"/>
            </a:lvl5pPr>
            <a:lvl6pPr>
              <a:defRPr sz="2800"/>
            </a:lvl6pPr>
            <a:lvl7pPr>
              <a:defRPr sz="2800"/>
            </a:lvl7pPr>
            <a:lvl8pPr>
              <a:defRPr sz="2800"/>
            </a:lvl8pPr>
            <a:lvl9pPr>
              <a:defRPr sz="2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881778" y="2880360"/>
            <a:ext cx="4128849" cy="5336223"/>
          </a:xfrm>
        </p:spPr>
        <p:txBody>
          <a:bodyPr/>
          <a:lstStyle>
            <a:lvl1pPr marL="0" indent="0">
              <a:buNone/>
              <a:defRPr sz="2240"/>
            </a:lvl1pPr>
            <a:lvl2pPr marL="640080" indent="0">
              <a:buNone/>
              <a:defRPr sz="1960"/>
            </a:lvl2pPr>
            <a:lvl3pPr marL="1280160" indent="0">
              <a:buNone/>
              <a:defRPr sz="1680"/>
            </a:lvl3pPr>
            <a:lvl4pPr marL="1920240" indent="0">
              <a:buNone/>
              <a:defRPr sz="1400"/>
            </a:lvl4pPr>
            <a:lvl5pPr marL="2560320" indent="0">
              <a:buNone/>
              <a:defRPr sz="1400"/>
            </a:lvl5pPr>
            <a:lvl6pPr marL="3200400" indent="0">
              <a:buNone/>
              <a:defRPr sz="1400"/>
            </a:lvl6pPr>
            <a:lvl7pPr marL="3840480" indent="0">
              <a:buNone/>
              <a:defRPr sz="1400"/>
            </a:lvl7pPr>
            <a:lvl8pPr marL="4480560" indent="0">
              <a:buNone/>
              <a:defRPr sz="1400"/>
            </a:lvl8pPr>
            <a:lvl9pPr marL="5120640" indent="0">
              <a:buNone/>
              <a:defRPr sz="14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42719864-8619-4D44-8DF5-C6F742C356A7}" type="datetime1">
              <a:rPr kumimoji="1" lang="ja-JP" altLang="en-US" smtClean="0"/>
              <a:t>2024/10/18</a:t>
            </a:fld>
            <a:endParaRPr kumimoji="1" lang="ja-JP" altLang="en-US"/>
          </a:p>
        </p:txBody>
      </p:sp>
      <p:sp>
        <p:nvSpPr>
          <p:cNvPr id="6" name="Footer Placeholder 5"/>
          <p:cNvSpPr>
            <a:spLocks noGrp="1"/>
          </p:cNvSpPr>
          <p:nvPr>
            <p:ph type="ftr" sz="quarter" idx="11"/>
          </p:nvPr>
        </p:nvSpPr>
        <p:spPr/>
        <p:txBody>
          <a:bodyPr/>
          <a:lstStyle/>
          <a:p>
            <a:r>
              <a:rPr kumimoji="1" lang="zh-TW" altLang="en-US" smtClean="0"/>
              <a:t>本山神岡住宅跡地活用事業</a:t>
            </a:r>
            <a:endParaRPr kumimoji="1" lang="ja-JP" altLang="en-US"/>
          </a:p>
        </p:txBody>
      </p:sp>
      <p:sp>
        <p:nvSpPr>
          <p:cNvPr id="7" name="Slide Number Placeholder 6"/>
          <p:cNvSpPr>
            <a:spLocks noGrp="1"/>
          </p:cNvSpPr>
          <p:nvPr>
            <p:ph type="sldNum" sz="quarter" idx="12"/>
          </p:nvPr>
        </p:nvSpPr>
        <p:spPr/>
        <p:txBody>
          <a:bodyPr/>
          <a:lstStyle/>
          <a:p>
            <a:fld id="{6E7BEADF-0AA4-4638-B48D-F42937E2890C}" type="slidenum">
              <a:rPr kumimoji="1" lang="ja-JP" altLang="en-US" smtClean="0"/>
              <a:t>‹#›</a:t>
            </a:fld>
            <a:endParaRPr kumimoji="1" lang="ja-JP" altLang="en-US"/>
          </a:p>
        </p:txBody>
      </p:sp>
    </p:spTree>
    <p:extLst>
      <p:ext uri="{BB962C8B-B14F-4D97-AF65-F5344CB8AC3E}">
        <p14:creationId xmlns:p14="http://schemas.microsoft.com/office/powerpoint/2010/main" val="20909165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881778" y="640080"/>
            <a:ext cx="4128849" cy="2240280"/>
          </a:xfrm>
        </p:spPr>
        <p:txBody>
          <a:bodyPr anchor="b"/>
          <a:lstStyle>
            <a:lvl1pPr>
              <a:defRPr sz="448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5442347" y="1382397"/>
            <a:ext cx="6480810" cy="6823075"/>
          </a:xfrm>
        </p:spPr>
        <p:txBody>
          <a:bodyPr anchor="t"/>
          <a:lstStyle>
            <a:lvl1pPr marL="0" indent="0">
              <a:buNone/>
              <a:defRPr sz="4480"/>
            </a:lvl1pPr>
            <a:lvl2pPr marL="640080" indent="0">
              <a:buNone/>
              <a:defRPr sz="3920"/>
            </a:lvl2pPr>
            <a:lvl3pPr marL="1280160" indent="0">
              <a:buNone/>
              <a:defRPr sz="3360"/>
            </a:lvl3pPr>
            <a:lvl4pPr marL="1920240" indent="0">
              <a:buNone/>
              <a:defRPr sz="2800"/>
            </a:lvl4pPr>
            <a:lvl5pPr marL="2560320" indent="0">
              <a:buNone/>
              <a:defRPr sz="2800"/>
            </a:lvl5pPr>
            <a:lvl6pPr marL="3200400" indent="0">
              <a:buNone/>
              <a:defRPr sz="2800"/>
            </a:lvl6pPr>
            <a:lvl7pPr marL="3840480" indent="0">
              <a:buNone/>
              <a:defRPr sz="2800"/>
            </a:lvl7pPr>
            <a:lvl8pPr marL="4480560" indent="0">
              <a:buNone/>
              <a:defRPr sz="2800"/>
            </a:lvl8pPr>
            <a:lvl9pPr marL="5120640" indent="0">
              <a:buNone/>
              <a:defRPr sz="2800"/>
            </a:lvl9pPr>
          </a:lstStyle>
          <a:p>
            <a:r>
              <a:rPr lang="ja-JP" altLang="en-US" smtClean="0"/>
              <a:t>図を追加</a:t>
            </a:r>
            <a:endParaRPr lang="en-US" dirty="0"/>
          </a:p>
        </p:txBody>
      </p:sp>
      <p:sp>
        <p:nvSpPr>
          <p:cNvPr id="4" name="Text Placeholder 3"/>
          <p:cNvSpPr>
            <a:spLocks noGrp="1"/>
          </p:cNvSpPr>
          <p:nvPr>
            <p:ph type="body" sz="half" idx="2"/>
          </p:nvPr>
        </p:nvSpPr>
        <p:spPr>
          <a:xfrm>
            <a:off x="881778" y="2880360"/>
            <a:ext cx="4128849" cy="5336223"/>
          </a:xfrm>
        </p:spPr>
        <p:txBody>
          <a:bodyPr/>
          <a:lstStyle>
            <a:lvl1pPr marL="0" indent="0">
              <a:buNone/>
              <a:defRPr sz="2240"/>
            </a:lvl1pPr>
            <a:lvl2pPr marL="640080" indent="0">
              <a:buNone/>
              <a:defRPr sz="1960"/>
            </a:lvl2pPr>
            <a:lvl3pPr marL="1280160" indent="0">
              <a:buNone/>
              <a:defRPr sz="1680"/>
            </a:lvl3pPr>
            <a:lvl4pPr marL="1920240" indent="0">
              <a:buNone/>
              <a:defRPr sz="1400"/>
            </a:lvl4pPr>
            <a:lvl5pPr marL="2560320" indent="0">
              <a:buNone/>
              <a:defRPr sz="1400"/>
            </a:lvl5pPr>
            <a:lvl6pPr marL="3200400" indent="0">
              <a:buNone/>
              <a:defRPr sz="1400"/>
            </a:lvl6pPr>
            <a:lvl7pPr marL="3840480" indent="0">
              <a:buNone/>
              <a:defRPr sz="1400"/>
            </a:lvl7pPr>
            <a:lvl8pPr marL="4480560" indent="0">
              <a:buNone/>
              <a:defRPr sz="1400"/>
            </a:lvl8pPr>
            <a:lvl9pPr marL="5120640" indent="0">
              <a:buNone/>
              <a:defRPr sz="14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5A194BED-0FDB-41C2-BDBC-71A774A54857}" type="datetime1">
              <a:rPr kumimoji="1" lang="ja-JP" altLang="en-US" smtClean="0"/>
              <a:t>2024/10/18</a:t>
            </a:fld>
            <a:endParaRPr kumimoji="1" lang="ja-JP" altLang="en-US"/>
          </a:p>
        </p:txBody>
      </p:sp>
      <p:sp>
        <p:nvSpPr>
          <p:cNvPr id="6" name="Footer Placeholder 5"/>
          <p:cNvSpPr>
            <a:spLocks noGrp="1"/>
          </p:cNvSpPr>
          <p:nvPr>
            <p:ph type="ftr" sz="quarter" idx="11"/>
          </p:nvPr>
        </p:nvSpPr>
        <p:spPr/>
        <p:txBody>
          <a:bodyPr/>
          <a:lstStyle/>
          <a:p>
            <a:r>
              <a:rPr kumimoji="1" lang="zh-TW" altLang="en-US" smtClean="0"/>
              <a:t>本山神岡住宅跡地活用事業</a:t>
            </a:r>
            <a:endParaRPr kumimoji="1" lang="ja-JP" altLang="en-US"/>
          </a:p>
        </p:txBody>
      </p:sp>
      <p:sp>
        <p:nvSpPr>
          <p:cNvPr id="7" name="Slide Number Placeholder 6"/>
          <p:cNvSpPr>
            <a:spLocks noGrp="1"/>
          </p:cNvSpPr>
          <p:nvPr>
            <p:ph type="sldNum" sz="quarter" idx="12"/>
          </p:nvPr>
        </p:nvSpPr>
        <p:spPr/>
        <p:txBody>
          <a:bodyPr/>
          <a:lstStyle/>
          <a:p>
            <a:fld id="{6E7BEADF-0AA4-4638-B48D-F42937E2890C}" type="slidenum">
              <a:rPr kumimoji="1" lang="ja-JP" altLang="en-US" smtClean="0"/>
              <a:t>‹#›</a:t>
            </a:fld>
            <a:endParaRPr kumimoji="1" lang="ja-JP" altLang="en-US"/>
          </a:p>
        </p:txBody>
      </p:sp>
    </p:spTree>
    <p:extLst>
      <p:ext uri="{BB962C8B-B14F-4D97-AF65-F5344CB8AC3E}">
        <p14:creationId xmlns:p14="http://schemas.microsoft.com/office/powerpoint/2010/main" val="39538278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80110" y="511177"/>
            <a:ext cx="11041380" cy="1855788"/>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880110" y="2555875"/>
            <a:ext cx="11041380" cy="6091873"/>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880110" y="8898892"/>
            <a:ext cx="2880360" cy="511175"/>
          </a:xfrm>
          <a:prstGeom prst="rect">
            <a:avLst/>
          </a:prstGeom>
        </p:spPr>
        <p:txBody>
          <a:bodyPr vert="horz" lIns="91440" tIns="45720" rIns="91440" bIns="45720" rtlCol="0" anchor="ctr"/>
          <a:lstStyle>
            <a:lvl1pPr algn="l">
              <a:defRPr sz="1680">
                <a:solidFill>
                  <a:schemeClr val="tx1">
                    <a:tint val="75000"/>
                  </a:schemeClr>
                </a:solidFill>
              </a:defRPr>
            </a:lvl1pPr>
          </a:lstStyle>
          <a:p>
            <a:fld id="{3EA4A044-026B-4E14-A4E9-DB8057BFFB43}" type="datetime1">
              <a:rPr kumimoji="1" lang="ja-JP" altLang="en-US" smtClean="0"/>
              <a:t>2024/10/18</a:t>
            </a:fld>
            <a:endParaRPr kumimoji="1" lang="ja-JP" altLang="en-US"/>
          </a:p>
        </p:txBody>
      </p:sp>
      <p:sp>
        <p:nvSpPr>
          <p:cNvPr id="5" name="Footer Placeholder 4"/>
          <p:cNvSpPr>
            <a:spLocks noGrp="1"/>
          </p:cNvSpPr>
          <p:nvPr>
            <p:ph type="ftr" sz="quarter" idx="3"/>
          </p:nvPr>
        </p:nvSpPr>
        <p:spPr>
          <a:xfrm>
            <a:off x="4240530" y="8898892"/>
            <a:ext cx="4320540" cy="511175"/>
          </a:xfrm>
          <a:prstGeom prst="rect">
            <a:avLst/>
          </a:prstGeom>
        </p:spPr>
        <p:txBody>
          <a:bodyPr vert="horz" lIns="91440" tIns="45720" rIns="91440" bIns="45720" rtlCol="0" anchor="ctr"/>
          <a:lstStyle>
            <a:lvl1pPr algn="ctr">
              <a:defRPr sz="1680">
                <a:solidFill>
                  <a:schemeClr val="tx1">
                    <a:tint val="75000"/>
                  </a:schemeClr>
                </a:solidFill>
              </a:defRPr>
            </a:lvl1pPr>
          </a:lstStyle>
          <a:p>
            <a:r>
              <a:rPr kumimoji="1" lang="zh-TW" altLang="en-US" smtClean="0"/>
              <a:t>本山神岡住宅跡地活用事業</a:t>
            </a:r>
            <a:endParaRPr kumimoji="1" lang="ja-JP" altLang="en-US"/>
          </a:p>
        </p:txBody>
      </p:sp>
      <p:sp>
        <p:nvSpPr>
          <p:cNvPr id="6" name="Slide Number Placeholder 5"/>
          <p:cNvSpPr>
            <a:spLocks noGrp="1"/>
          </p:cNvSpPr>
          <p:nvPr>
            <p:ph type="sldNum" sz="quarter" idx="4"/>
          </p:nvPr>
        </p:nvSpPr>
        <p:spPr>
          <a:xfrm>
            <a:off x="9041130" y="8898892"/>
            <a:ext cx="2880360" cy="511175"/>
          </a:xfrm>
          <a:prstGeom prst="rect">
            <a:avLst/>
          </a:prstGeom>
        </p:spPr>
        <p:txBody>
          <a:bodyPr vert="horz" lIns="91440" tIns="45720" rIns="91440" bIns="45720" rtlCol="0" anchor="ctr"/>
          <a:lstStyle>
            <a:lvl1pPr algn="r">
              <a:defRPr sz="1680">
                <a:solidFill>
                  <a:schemeClr val="tx1">
                    <a:tint val="75000"/>
                  </a:schemeClr>
                </a:solidFill>
              </a:defRPr>
            </a:lvl1pPr>
          </a:lstStyle>
          <a:p>
            <a:fld id="{6E7BEADF-0AA4-4638-B48D-F42937E2890C}" type="slidenum">
              <a:rPr kumimoji="1" lang="ja-JP" altLang="en-US" smtClean="0"/>
              <a:t>‹#›</a:t>
            </a:fld>
            <a:endParaRPr kumimoji="1" lang="ja-JP" altLang="en-US"/>
          </a:p>
        </p:txBody>
      </p:sp>
    </p:spTree>
    <p:extLst>
      <p:ext uri="{BB962C8B-B14F-4D97-AF65-F5344CB8AC3E}">
        <p14:creationId xmlns:p14="http://schemas.microsoft.com/office/powerpoint/2010/main" val="1351678493"/>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iming>
    <p:tnLst>
      <p:par>
        <p:cTn id="1" dur="indefinite" restart="never" nodeType="tmRoot"/>
      </p:par>
    </p:tnLst>
  </p:timing>
  <p:hf hdr="0" ftr="0" dt="0"/>
  <p:txStyles>
    <p:titleStyle>
      <a:lvl1pPr algn="l" defTabSz="1280160" rtl="0" eaLnBrk="1" latinLnBrk="0" hangingPunct="1">
        <a:lnSpc>
          <a:spcPct val="90000"/>
        </a:lnSpc>
        <a:spcBef>
          <a:spcPct val="0"/>
        </a:spcBef>
        <a:buNone/>
        <a:defRPr kumimoji="1" sz="6160" kern="1200">
          <a:solidFill>
            <a:schemeClr val="tx1"/>
          </a:solidFill>
          <a:latin typeface="+mj-lt"/>
          <a:ea typeface="+mj-ea"/>
          <a:cs typeface="+mj-cs"/>
        </a:defRPr>
      </a:lvl1pPr>
    </p:titleStyle>
    <p:bodyStyle>
      <a:lvl1pPr marL="320040" indent="-320040" algn="l" defTabSz="1280160" rtl="0" eaLnBrk="1" latinLnBrk="0" hangingPunct="1">
        <a:lnSpc>
          <a:spcPct val="90000"/>
        </a:lnSpc>
        <a:spcBef>
          <a:spcPts val="1400"/>
        </a:spcBef>
        <a:buFont typeface="Arial" panose="020B0604020202020204" pitchFamily="34" charset="0"/>
        <a:buChar char="•"/>
        <a:defRPr kumimoji="1" sz="3920" kern="1200">
          <a:solidFill>
            <a:schemeClr val="tx1"/>
          </a:solidFill>
          <a:latin typeface="+mn-lt"/>
          <a:ea typeface="+mn-ea"/>
          <a:cs typeface="+mn-cs"/>
        </a:defRPr>
      </a:lvl1pPr>
      <a:lvl2pPr marL="960120" indent="-320040" algn="l" defTabSz="1280160" rtl="0" eaLnBrk="1" latinLnBrk="0" hangingPunct="1">
        <a:lnSpc>
          <a:spcPct val="90000"/>
        </a:lnSpc>
        <a:spcBef>
          <a:spcPts val="700"/>
        </a:spcBef>
        <a:buFont typeface="Arial" panose="020B0604020202020204" pitchFamily="34" charset="0"/>
        <a:buChar char="•"/>
        <a:defRPr kumimoji="1" sz="3360" kern="1200">
          <a:solidFill>
            <a:schemeClr val="tx1"/>
          </a:solidFill>
          <a:latin typeface="+mn-lt"/>
          <a:ea typeface="+mn-ea"/>
          <a:cs typeface="+mn-cs"/>
        </a:defRPr>
      </a:lvl2pPr>
      <a:lvl3pPr marL="1600200" indent="-320040" algn="l" defTabSz="1280160" rtl="0" eaLnBrk="1" latinLnBrk="0" hangingPunct="1">
        <a:lnSpc>
          <a:spcPct val="90000"/>
        </a:lnSpc>
        <a:spcBef>
          <a:spcPts val="700"/>
        </a:spcBef>
        <a:buFont typeface="Arial" panose="020B0604020202020204" pitchFamily="34" charset="0"/>
        <a:buChar char="•"/>
        <a:defRPr kumimoji="1" sz="2800" kern="1200">
          <a:solidFill>
            <a:schemeClr val="tx1"/>
          </a:solidFill>
          <a:latin typeface="+mn-lt"/>
          <a:ea typeface="+mn-ea"/>
          <a:cs typeface="+mn-cs"/>
        </a:defRPr>
      </a:lvl3pPr>
      <a:lvl4pPr marL="224028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4pPr>
      <a:lvl5pPr marL="288036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5pPr>
      <a:lvl6pPr marL="352044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6pPr>
      <a:lvl7pPr marL="416052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7pPr>
      <a:lvl8pPr marL="480060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8pPr>
      <a:lvl9pPr marL="544068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9pPr>
    </p:bodyStyle>
    <p:otherStyle>
      <a:defPPr>
        <a:defRPr lang="en-US"/>
      </a:defPPr>
      <a:lvl1pPr marL="0" algn="l" defTabSz="1280160" rtl="0" eaLnBrk="1" latinLnBrk="0" hangingPunct="1">
        <a:defRPr kumimoji="1" sz="2520" kern="1200">
          <a:solidFill>
            <a:schemeClr val="tx1"/>
          </a:solidFill>
          <a:latin typeface="+mn-lt"/>
          <a:ea typeface="+mn-ea"/>
          <a:cs typeface="+mn-cs"/>
        </a:defRPr>
      </a:lvl1pPr>
      <a:lvl2pPr marL="640080" algn="l" defTabSz="1280160" rtl="0" eaLnBrk="1" latinLnBrk="0" hangingPunct="1">
        <a:defRPr kumimoji="1" sz="2520" kern="1200">
          <a:solidFill>
            <a:schemeClr val="tx1"/>
          </a:solidFill>
          <a:latin typeface="+mn-lt"/>
          <a:ea typeface="+mn-ea"/>
          <a:cs typeface="+mn-cs"/>
        </a:defRPr>
      </a:lvl2pPr>
      <a:lvl3pPr marL="1280160" algn="l" defTabSz="1280160" rtl="0" eaLnBrk="1" latinLnBrk="0" hangingPunct="1">
        <a:defRPr kumimoji="1" sz="2520" kern="1200">
          <a:solidFill>
            <a:schemeClr val="tx1"/>
          </a:solidFill>
          <a:latin typeface="+mn-lt"/>
          <a:ea typeface="+mn-ea"/>
          <a:cs typeface="+mn-cs"/>
        </a:defRPr>
      </a:lvl3pPr>
      <a:lvl4pPr marL="1920240" algn="l" defTabSz="1280160" rtl="0" eaLnBrk="1" latinLnBrk="0" hangingPunct="1">
        <a:defRPr kumimoji="1" sz="2520" kern="1200">
          <a:solidFill>
            <a:schemeClr val="tx1"/>
          </a:solidFill>
          <a:latin typeface="+mn-lt"/>
          <a:ea typeface="+mn-ea"/>
          <a:cs typeface="+mn-cs"/>
        </a:defRPr>
      </a:lvl4pPr>
      <a:lvl5pPr marL="2560320" algn="l" defTabSz="1280160" rtl="0" eaLnBrk="1" latinLnBrk="0" hangingPunct="1">
        <a:defRPr kumimoji="1" sz="2520" kern="1200">
          <a:solidFill>
            <a:schemeClr val="tx1"/>
          </a:solidFill>
          <a:latin typeface="+mn-lt"/>
          <a:ea typeface="+mn-ea"/>
          <a:cs typeface="+mn-cs"/>
        </a:defRPr>
      </a:lvl5pPr>
      <a:lvl6pPr marL="3200400" algn="l" defTabSz="1280160" rtl="0" eaLnBrk="1" latinLnBrk="0" hangingPunct="1">
        <a:defRPr kumimoji="1" sz="2520" kern="1200">
          <a:solidFill>
            <a:schemeClr val="tx1"/>
          </a:solidFill>
          <a:latin typeface="+mn-lt"/>
          <a:ea typeface="+mn-ea"/>
          <a:cs typeface="+mn-cs"/>
        </a:defRPr>
      </a:lvl6pPr>
      <a:lvl7pPr marL="3840480" algn="l" defTabSz="1280160" rtl="0" eaLnBrk="1" latinLnBrk="0" hangingPunct="1">
        <a:defRPr kumimoji="1" sz="2520" kern="1200">
          <a:solidFill>
            <a:schemeClr val="tx1"/>
          </a:solidFill>
          <a:latin typeface="+mn-lt"/>
          <a:ea typeface="+mn-ea"/>
          <a:cs typeface="+mn-cs"/>
        </a:defRPr>
      </a:lvl7pPr>
      <a:lvl8pPr marL="4480560" algn="l" defTabSz="1280160" rtl="0" eaLnBrk="1" latinLnBrk="0" hangingPunct="1">
        <a:defRPr kumimoji="1" sz="2520" kern="1200">
          <a:solidFill>
            <a:schemeClr val="tx1"/>
          </a:solidFill>
          <a:latin typeface="+mn-lt"/>
          <a:ea typeface="+mn-ea"/>
          <a:cs typeface="+mn-cs"/>
        </a:defRPr>
      </a:lvl8pPr>
      <a:lvl9pPr marL="5120640" algn="l" defTabSz="1280160" rtl="0" eaLnBrk="1" latinLnBrk="0" hangingPunct="1">
        <a:defRPr kumimoji="1" sz="25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287783" y="510103"/>
            <a:ext cx="12313792" cy="8905042"/>
          </a:xfrm>
          <a:prstGeom prst="rect">
            <a:avLst/>
          </a:prstGeom>
          <a:no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p>
        </p:txBody>
      </p:sp>
      <p:sp>
        <p:nvSpPr>
          <p:cNvPr id="7" name="スライド番号プレースホルダー 6"/>
          <p:cNvSpPr>
            <a:spLocks noGrp="1"/>
          </p:cNvSpPr>
          <p:nvPr>
            <p:ph type="sldNum" sz="quarter" idx="12"/>
          </p:nvPr>
        </p:nvSpPr>
        <p:spPr/>
        <p:txBody>
          <a:bodyPr/>
          <a:lstStyle/>
          <a:p>
            <a:fld id="{6E7BEADF-0AA4-4638-B48D-F42937E2890C}" type="slidenum">
              <a:rPr kumimoji="1" lang="ja-JP" altLang="en-US" smtClean="0"/>
              <a:t>1</a:t>
            </a:fld>
            <a:endParaRPr kumimoji="1" lang="ja-JP" altLang="en-US" dirty="0"/>
          </a:p>
        </p:txBody>
      </p:sp>
      <p:sp>
        <p:nvSpPr>
          <p:cNvPr id="5" name="正方形/長方形 4"/>
          <p:cNvSpPr/>
          <p:nvPr/>
        </p:nvSpPr>
        <p:spPr>
          <a:xfrm>
            <a:off x="289366" y="105846"/>
            <a:ext cx="646331" cy="369332"/>
          </a:xfrm>
          <a:prstGeom prst="rect">
            <a:avLst/>
          </a:prstGeom>
          <a:noFill/>
          <a:ln>
            <a:noFill/>
            <a:prstDash val="dashDot"/>
          </a:ln>
        </p:spPr>
        <p:txBody>
          <a:bodyPr wrap="none">
            <a:spAutoFit/>
          </a:bodyPr>
          <a:lstStyle/>
          <a:p>
            <a:r>
              <a:rPr kumimoji="1" lang="ja-JP" altLang="en-US" dirty="0" smtClean="0">
                <a:solidFill>
                  <a:schemeClr val="tx1">
                    <a:lumMod val="95000"/>
                    <a:lumOff val="5000"/>
                  </a:schemeClr>
                </a:solidFill>
                <a:latin typeface="BIZ UDゴシック" panose="020B0400000000000000" pitchFamily="49" charset="-128"/>
                <a:ea typeface="BIZ UDゴシック" panose="020B0400000000000000" pitchFamily="49" charset="-128"/>
              </a:rPr>
              <a:t>表紙</a:t>
            </a:r>
            <a:endParaRPr lang="ja-JP" altLang="en-US" dirty="0">
              <a:latin typeface="BIZ UDゴシック" panose="020B0400000000000000" pitchFamily="49" charset="-128"/>
              <a:ea typeface="BIZ UDゴシック" panose="020B0400000000000000" pitchFamily="49" charset="-128"/>
            </a:endParaRPr>
          </a:p>
        </p:txBody>
      </p:sp>
      <p:sp>
        <p:nvSpPr>
          <p:cNvPr id="6" name="フッター プレースホルダー 7"/>
          <p:cNvSpPr>
            <a:spLocks noGrp="1"/>
          </p:cNvSpPr>
          <p:nvPr>
            <p:ph type="ftr" sz="quarter" idx="11"/>
          </p:nvPr>
        </p:nvSpPr>
        <p:spPr>
          <a:xfrm>
            <a:off x="8119872" y="71418"/>
            <a:ext cx="4523590" cy="304040"/>
          </a:xfrm>
        </p:spPr>
        <p:txBody>
          <a:bodyPr/>
          <a:lstStyle/>
          <a:p>
            <a:r>
              <a:rPr kumimoji="1" lang="en-US" altLang="ja-JP" dirty="0"/>
              <a:t>【</a:t>
            </a:r>
            <a:r>
              <a:rPr kumimoji="1" lang="ja-JP" altLang="en-US" dirty="0"/>
              <a:t>様式</a:t>
            </a:r>
            <a:r>
              <a:rPr kumimoji="1" lang="en-US" altLang="ja-JP" dirty="0"/>
              <a:t>4-1</a:t>
            </a:r>
            <a:r>
              <a:rPr kumimoji="1" lang="en-US" altLang="ja-JP" dirty="0" smtClean="0"/>
              <a:t>】</a:t>
            </a:r>
            <a:r>
              <a:rPr kumimoji="1" lang="ja-JP" altLang="en-US" dirty="0" smtClean="0"/>
              <a:t>　</a:t>
            </a:r>
            <a:r>
              <a:rPr lang="ja-JP" altLang="ja-JP" dirty="0" smtClean="0"/>
              <a:t>市有地</a:t>
            </a:r>
            <a:r>
              <a:rPr lang="ja-JP" altLang="ja-JP" dirty="0"/>
              <a:t>を活用した共同生活援助</a:t>
            </a:r>
            <a:r>
              <a:rPr lang="ja-JP" altLang="ja-JP" dirty="0" smtClean="0"/>
              <a:t>事業所整備</a:t>
            </a:r>
            <a:r>
              <a:rPr lang="ja-JP" altLang="ja-JP" dirty="0"/>
              <a:t>事業</a:t>
            </a:r>
            <a:endParaRPr kumimoji="1" lang="ja-JP" altLang="en-US" dirty="0"/>
          </a:p>
        </p:txBody>
      </p:sp>
      <p:sp>
        <p:nvSpPr>
          <p:cNvPr id="8" name="テキスト ボックス 7"/>
          <p:cNvSpPr txBox="1"/>
          <p:nvPr/>
        </p:nvSpPr>
        <p:spPr>
          <a:xfrm>
            <a:off x="3633348" y="3942778"/>
            <a:ext cx="5622661" cy="1246495"/>
          </a:xfrm>
          <a:prstGeom prst="rect">
            <a:avLst/>
          </a:prstGeom>
          <a:noFill/>
        </p:spPr>
        <p:txBody>
          <a:bodyPr wrap="square" rtlCol="0">
            <a:spAutoFit/>
          </a:bodyPr>
          <a:lstStyle/>
          <a:p>
            <a:pPr algn="ctr">
              <a:lnSpc>
                <a:spcPct val="150000"/>
              </a:lnSpc>
            </a:pPr>
            <a:r>
              <a:rPr kumimoji="1" lang="ja-JP" altLang="en-US" dirty="0" smtClean="0">
                <a:latin typeface="BIZ UDゴシック" panose="020B0400000000000000" pitchFamily="49" charset="-128"/>
                <a:ea typeface="BIZ UDゴシック" panose="020B0400000000000000" pitchFamily="49" charset="-128"/>
              </a:rPr>
              <a:t>　</a:t>
            </a:r>
            <a:r>
              <a:rPr kumimoji="1" lang="ja-JP" altLang="en-US" dirty="0">
                <a:latin typeface="BIZ UDゴシック" panose="020B0400000000000000" pitchFamily="49" charset="-128"/>
                <a:ea typeface="BIZ UDゴシック" panose="020B0400000000000000" pitchFamily="49" charset="-128"/>
              </a:rPr>
              <a:t>市有地を活用</a:t>
            </a:r>
            <a:r>
              <a:rPr kumimoji="1" lang="ja-JP" altLang="en-US" dirty="0" smtClean="0">
                <a:latin typeface="BIZ UDゴシック" panose="020B0400000000000000" pitchFamily="49" charset="-128"/>
                <a:ea typeface="BIZ UDゴシック" panose="020B0400000000000000" pitchFamily="49" charset="-128"/>
              </a:rPr>
              <a:t>した共同</a:t>
            </a:r>
            <a:r>
              <a:rPr kumimoji="1" lang="ja-JP" altLang="en-US" dirty="0">
                <a:latin typeface="BIZ UDゴシック" panose="020B0400000000000000" pitchFamily="49" charset="-128"/>
                <a:ea typeface="BIZ UDゴシック" panose="020B0400000000000000" pitchFamily="49" charset="-128"/>
              </a:rPr>
              <a:t>生活援助</a:t>
            </a:r>
            <a:r>
              <a:rPr kumimoji="1" lang="ja-JP" altLang="en-US" dirty="0" smtClean="0">
                <a:latin typeface="BIZ UDゴシック" panose="020B0400000000000000" pitchFamily="49" charset="-128"/>
                <a:ea typeface="BIZ UDゴシック" panose="020B0400000000000000" pitchFamily="49" charset="-128"/>
              </a:rPr>
              <a:t>事業所整備事業</a:t>
            </a:r>
            <a:endParaRPr kumimoji="1" lang="ja-JP" altLang="en-US" dirty="0">
              <a:latin typeface="BIZ UDゴシック" panose="020B0400000000000000" pitchFamily="49" charset="-128"/>
              <a:ea typeface="BIZ UDゴシック" panose="020B0400000000000000" pitchFamily="49" charset="-128"/>
            </a:endParaRPr>
          </a:p>
          <a:p>
            <a:pPr algn="ctr">
              <a:lnSpc>
                <a:spcPct val="150000"/>
              </a:lnSpc>
            </a:pPr>
            <a:r>
              <a:rPr kumimoji="1" lang="ja-JP" altLang="en-US" sz="3200" dirty="0" smtClean="0">
                <a:latin typeface="BIZ UDゴシック" panose="020B0400000000000000" pitchFamily="49" charset="-128"/>
                <a:ea typeface="BIZ UDゴシック" panose="020B0400000000000000" pitchFamily="49" charset="-128"/>
              </a:rPr>
              <a:t>事業実施計画書</a:t>
            </a:r>
            <a:endParaRPr kumimoji="1" lang="en-US" altLang="ja-JP" sz="2400" dirty="0" smtClean="0">
              <a:latin typeface="BIZ UDゴシック" panose="020B0400000000000000" pitchFamily="49" charset="-128"/>
              <a:ea typeface="BIZ UDゴシック" panose="020B0400000000000000" pitchFamily="49" charset="-128"/>
            </a:endParaRPr>
          </a:p>
        </p:txBody>
      </p:sp>
      <p:sp>
        <p:nvSpPr>
          <p:cNvPr id="9" name="テキスト ボックス 8"/>
          <p:cNvSpPr txBox="1"/>
          <p:nvPr/>
        </p:nvSpPr>
        <p:spPr>
          <a:xfrm>
            <a:off x="7522844" y="6403042"/>
            <a:ext cx="4133851" cy="1569660"/>
          </a:xfrm>
          <a:prstGeom prst="rect">
            <a:avLst/>
          </a:prstGeom>
          <a:noFill/>
        </p:spPr>
        <p:txBody>
          <a:bodyPr wrap="square" rtlCol="0">
            <a:spAutoFit/>
          </a:bodyPr>
          <a:lstStyle/>
          <a:p>
            <a:pPr>
              <a:lnSpc>
                <a:spcPct val="200000"/>
              </a:lnSpc>
            </a:pPr>
            <a:r>
              <a:rPr kumimoji="1" lang="ja-JP" altLang="en-US" sz="1600" dirty="0">
                <a:latin typeface="BIZ UDゴシック" panose="020B0400000000000000" pitchFamily="49" charset="-128"/>
                <a:ea typeface="BIZ UDゴシック" panose="020B0400000000000000" pitchFamily="49" charset="-128"/>
              </a:rPr>
              <a:t>　</a:t>
            </a:r>
            <a:r>
              <a:rPr kumimoji="1" lang="ja-JP" altLang="en-US" sz="1600" dirty="0" smtClean="0">
                <a:latin typeface="BIZ UDゴシック" panose="020B0400000000000000" pitchFamily="49" charset="-128"/>
                <a:ea typeface="BIZ UDゴシック" panose="020B0400000000000000" pitchFamily="49" charset="-128"/>
              </a:rPr>
              <a:t>　　年</a:t>
            </a:r>
            <a:r>
              <a:rPr kumimoji="1" lang="ja-JP" altLang="en-US" sz="1600" dirty="0">
                <a:latin typeface="BIZ UDゴシック" panose="020B0400000000000000" pitchFamily="49" charset="-128"/>
                <a:ea typeface="BIZ UDゴシック" panose="020B0400000000000000" pitchFamily="49" charset="-128"/>
              </a:rPr>
              <a:t>　</a:t>
            </a:r>
            <a:r>
              <a:rPr kumimoji="1" lang="ja-JP" altLang="en-US" sz="1600" dirty="0" smtClean="0">
                <a:latin typeface="BIZ UDゴシック" panose="020B0400000000000000" pitchFamily="49" charset="-128"/>
                <a:ea typeface="BIZ UDゴシック" panose="020B0400000000000000" pitchFamily="49" charset="-128"/>
              </a:rPr>
              <a:t>　月　　日</a:t>
            </a:r>
            <a:endParaRPr kumimoji="1" lang="en-US" altLang="ja-JP" sz="1600" dirty="0" smtClean="0">
              <a:latin typeface="BIZ UDゴシック" panose="020B0400000000000000" pitchFamily="49" charset="-128"/>
              <a:ea typeface="BIZ UDゴシック" panose="020B0400000000000000" pitchFamily="49" charset="-128"/>
            </a:endParaRPr>
          </a:p>
          <a:p>
            <a:pPr>
              <a:lnSpc>
                <a:spcPct val="200000"/>
              </a:lnSpc>
            </a:pPr>
            <a:r>
              <a:rPr kumimoji="1" lang="ja-JP" altLang="en-US" sz="1600" dirty="0" smtClean="0">
                <a:latin typeface="BIZ UDゴシック" panose="020B0400000000000000" pitchFamily="49" charset="-128"/>
                <a:ea typeface="BIZ UDゴシック" panose="020B0400000000000000" pitchFamily="49" charset="-128"/>
              </a:rPr>
              <a:t>応募者名（代表法人）</a:t>
            </a:r>
            <a:endParaRPr kumimoji="1" lang="en-US" altLang="ja-JP" sz="1600" dirty="0" smtClean="0">
              <a:latin typeface="BIZ UDゴシック" panose="020B0400000000000000" pitchFamily="49" charset="-128"/>
              <a:ea typeface="BIZ UDゴシック" panose="020B0400000000000000" pitchFamily="49" charset="-128"/>
            </a:endParaRPr>
          </a:p>
          <a:p>
            <a:pPr>
              <a:lnSpc>
                <a:spcPct val="200000"/>
              </a:lnSpc>
            </a:pPr>
            <a:r>
              <a:rPr kumimoji="1" lang="ja-JP" altLang="en-US" sz="1600" dirty="0" smtClean="0">
                <a:latin typeface="BIZ UDゴシック" panose="020B0400000000000000" pitchFamily="49" charset="-128"/>
                <a:ea typeface="BIZ UDゴシック" panose="020B0400000000000000" pitchFamily="49" charset="-128"/>
              </a:rPr>
              <a:t>　</a:t>
            </a:r>
            <a:endParaRPr kumimoji="1" lang="en-US" altLang="ja-JP" sz="1600" dirty="0" smtClean="0">
              <a:latin typeface="BIZ UDゴシック" panose="020B0400000000000000" pitchFamily="49" charset="-128"/>
              <a:ea typeface="BIZ UDゴシック" panose="020B0400000000000000" pitchFamily="49" charset="-128"/>
            </a:endParaRPr>
          </a:p>
        </p:txBody>
      </p:sp>
      <p:sp>
        <p:nvSpPr>
          <p:cNvPr id="10" name="正方形/長方形 9"/>
          <p:cNvSpPr/>
          <p:nvPr/>
        </p:nvSpPr>
        <p:spPr>
          <a:xfrm>
            <a:off x="729833" y="913128"/>
            <a:ext cx="8414167" cy="1815882"/>
          </a:xfrm>
          <a:prstGeom prst="rect">
            <a:avLst/>
          </a:prstGeom>
          <a:solidFill>
            <a:schemeClr val="bg1"/>
          </a:solidFill>
          <a:ln>
            <a:solidFill>
              <a:schemeClr val="tx1"/>
            </a:solidFill>
            <a:prstDash val="dashDot"/>
          </a:ln>
        </p:spPr>
        <p:txBody>
          <a:bodyPr wrap="square">
            <a:spAutoFit/>
          </a:bodyPr>
          <a:lstStyle/>
          <a:p>
            <a:r>
              <a:rPr lang="en-US" altLang="ja-JP" sz="1400" dirty="0" smtClean="0">
                <a:latin typeface="BIZ UDゴシック" panose="020B0400000000000000" pitchFamily="49" charset="-128"/>
                <a:ea typeface="BIZ UDゴシック" panose="020B0400000000000000" pitchFamily="49" charset="-128"/>
              </a:rPr>
              <a:t>【</a:t>
            </a:r>
            <a:r>
              <a:rPr lang="ja-JP" altLang="en-US" sz="1400" dirty="0" smtClean="0">
                <a:latin typeface="BIZ UDゴシック" panose="020B0400000000000000" pitchFamily="49" charset="-128"/>
                <a:ea typeface="BIZ UDゴシック" panose="020B0400000000000000" pitchFamily="49" charset="-128"/>
              </a:rPr>
              <a:t>資料</a:t>
            </a:r>
            <a:r>
              <a:rPr lang="ja-JP" altLang="en-US" sz="1400" dirty="0">
                <a:latin typeface="BIZ UDゴシック" panose="020B0400000000000000" pitchFamily="49" charset="-128"/>
                <a:ea typeface="BIZ UDゴシック" panose="020B0400000000000000" pitchFamily="49" charset="-128"/>
              </a:rPr>
              <a:t>作成</a:t>
            </a:r>
            <a:r>
              <a:rPr lang="ja-JP" altLang="en-US" sz="1400" dirty="0" smtClean="0">
                <a:latin typeface="BIZ UDゴシック" panose="020B0400000000000000" pitchFamily="49" charset="-128"/>
                <a:ea typeface="BIZ UDゴシック" panose="020B0400000000000000" pitchFamily="49" charset="-128"/>
              </a:rPr>
              <a:t>にあたっ</a:t>
            </a:r>
            <a:r>
              <a:rPr lang="ja-JP" altLang="en-US" sz="1400" dirty="0">
                <a:latin typeface="BIZ UDゴシック" panose="020B0400000000000000" pitchFamily="49" charset="-128"/>
                <a:ea typeface="BIZ UDゴシック" panose="020B0400000000000000" pitchFamily="49" charset="-128"/>
              </a:rPr>
              <a:t>て</a:t>
            </a:r>
            <a:r>
              <a:rPr lang="en-US" altLang="ja-JP" sz="1400" dirty="0" smtClean="0">
                <a:latin typeface="BIZ UDゴシック" panose="020B0400000000000000" pitchFamily="49" charset="-128"/>
                <a:ea typeface="BIZ UDゴシック" panose="020B0400000000000000" pitchFamily="49" charset="-128"/>
              </a:rPr>
              <a:t>】※</a:t>
            </a:r>
            <a:r>
              <a:rPr lang="ja-JP" altLang="en-US" sz="1400" u="sng" dirty="0" smtClean="0">
                <a:latin typeface="BIZ UDゴシック" panose="020B0400000000000000" pitchFamily="49" charset="-128"/>
                <a:ea typeface="BIZ UDゴシック" panose="020B0400000000000000" pitchFamily="49" charset="-128"/>
              </a:rPr>
              <a:t>資料提出時にこの枠は削除してください。</a:t>
            </a:r>
            <a:endParaRPr lang="en-US" altLang="ja-JP" sz="1400" u="sng" dirty="0" smtClean="0">
              <a:latin typeface="BIZ UDゴシック" panose="020B0400000000000000" pitchFamily="49" charset="-128"/>
              <a:ea typeface="BIZ UDゴシック" panose="020B0400000000000000" pitchFamily="49" charset="-128"/>
            </a:endParaRPr>
          </a:p>
          <a:p>
            <a:endParaRPr lang="en-US" altLang="ja-JP" sz="1400" dirty="0" smtClean="0">
              <a:latin typeface="BIZ UDゴシック" panose="020B0400000000000000" pitchFamily="49" charset="-128"/>
              <a:ea typeface="BIZ UDゴシック" panose="020B0400000000000000" pitchFamily="49" charset="-128"/>
            </a:endParaRPr>
          </a:p>
          <a:p>
            <a:r>
              <a:rPr lang="ja-JP" altLang="en-US" sz="1400" u="sng" dirty="0">
                <a:latin typeface="BIZ UDゴシック" panose="020B0400000000000000" pitchFamily="49" charset="-128"/>
                <a:ea typeface="BIZ UDゴシック" panose="020B0400000000000000" pitchFamily="49" charset="-128"/>
              </a:rPr>
              <a:t>≪</a:t>
            </a:r>
            <a:r>
              <a:rPr lang="ja-JP" altLang="en-US" sz="1400" u="sng" dirty="0" smtClean="0">
                <a:latin typeface="BIZ UDゴシック" panose="020B0400000000000000" pitchFamily="49" charset="-128"/>
                <a:ea typeface="BIZ UDゴシック" panose="020B0400000000000000" pitchFamily="49" charset="-128"/>
              </a:rPr>
              <a:t>様式</a:t>
            </a:r>
            <a:r>
              <a:rPr lang="en-US" altLang="ja-JP" sz="1400" u="sng" dirty="0" smtClean="0">
                <a:latin typeface="BIZ UDゴシック" panose="020B0400000000000000" pitchFamily="49" charset="-128"/>
                <a:ea typeface="BIZ UDゴシック" panose="020B0400000000000000" pitchFamily="49" charset="-128"/>
              </a:rPr>
              <a:t>4-1</a:t>
            </a:r>
            <a:r>
              <a:rPr lang="ja-JP" altLang="en-US" sz="1400" u="sng" dirty="0" smtClean="0">
                <a:latin typeface="BIZ UDゴシック" panose="020B0400000000000000" pitchFamily="49" charset="-128"/>
                <a:ea typeface="BIZ UDゴシック" panose="020B0400000000000000" pitchFamily="49" charset="-128"/>
              </a:rPr>
              <a:t>共通事項≫</a:t>
            </a:r>
            <a:endParaRPr lang="en-US" altLang="ja-JP" sz="1400" u="sng" dirty="0" smtClean="0">
              <a:latin typeface="BIZ UDゴシック" panose="020B0400000000000000" pitchFamily="49" charset="-128"/>
              <a:ea typeface="BIZ UDゴシック" panose="020B0400000000000000" pitchFamily="49" charset="-128"/>
            </a:endParaRPr>
          </a:p>
          <a:p>
            <a:r>
              <a:rPr lang="ja-JP" altLang="en-US" sz="1400" dirty="0" smtClean="0">
                <a:latin typeface="BIZ UDゴシック" panose="020B0400000000000000" pitchFamily="49" charset="-128"/>
                <a:ea typeface="BIZ UDゴシック" panose="020B0400000000000000" pitchFamily="49" charset="-128"/>
              </a:rPr>
              <a:t>・次の書式イメージに基づき作成してください。</a:t>
            </a:r>
            <a:endParaRPr lang="en-US" altLang="ja-JP" sz="1400" dirty="0" smtClean="0">
              <a:latin typeface="BIZ UDゴシック" panose="020B0400000000000000" pitchFamily="49" charset="-128"/>
              <a:ea typeface="BIZ UDゴシック" panose="020B0400000000000000" pitchFamily="49" charset="-128"/>
            </a:endParaRPr>
          </a:p>
          <a:p>
            <a:r>
              <a:rPr kumimoji="1" lang="ja-JP" altLang="en-US" sz="1400" dirty="0" smtClean="0">
                <a:solidFill>
                  <a:schemeClr val="tx1">
                    <a:lumMod val="95000"/>
                    <a:lumOff val="5000"/>
                  </a:schemeClr>
                </a:solidFill>
                <a:latin typeface="BIZ UDゴシック" panose="020B0400000000000000" pitchFamily="49" charset="-128"/>
                <a:ea typeface="BIZ UDゴシック" panose="020B0400000000000000" pitchFamily="49" charset="-128"/>
              </a:rPr>
              <a:t>・文字のフォント・サイズは</a:t>
            </a:r>
            <a:r>
              <a:rPr kumimoji="1" lang="ja-JP" altLang="en-US" sz="1400" dirty="0">
                <a:solidFill>
                  <a:schemeClr val="tx1">
                    <a:lumMod val="95000"/>
                    <a:lumOff val="5000"/>
                  </a:schemeClr>
                </a:solidFill>
                <a:latin typeface="BIZ UDゴシック" panose="020B0400000000000000" pitchFamily="49" charset="-128"/>
                <a:ea typeface="BIZ UDゴシック" panose="020B0400000000000000" pitchFamily="49" charset="-128"/>
              </a:rPr>
              <a:t>自由ですが統一し、見やすいように工夫をしてください</a:t>
            </a:r>
            <a:r>
              <a:rPr kumimoji="1" lang="ja-JP" altLang="en-US" sz="1400" dirty="0" smtClean="0">
                <a:solidFill>
                  <a:schemeClr val="tx1">
                    <a:lumMod val="95000"/>
                    <a:lumOff val="5000"/>
                  </a:schemeClr>
                </a:solidFill>
                <a:latin typeface="BIZ UDゴシック" panose="020B0400000000000000" pitchFamily="49" charset="-128"/>
                <a:ea typeface="BIZ UDゴシック" panose="020B0400000000000000" pitchFamily="49" charset="-128"/>
              </a:rPr>
              <a:t>。</a:t>
            </a:r>
            <a:endParaRPr kumimoji="1" lang="en-US" altLang="ja-JP" sz="1400" dirty="0" smtClean="0">
              <a:solidFill>
                <a:schemeClr val="tx1">
                  <a:lumMod val="95000"/>
                  <a:lumOff val="5000"/>
                </a:schemeClr>
              </a:solidFill>
              <a:latin typeface="BIZ UDゴシック" panose="020B0400000000000000" pitchFamily="49" charset="-128"/>
              <a:ea typeface="BIZ UDゴシック" panose="020B0400000000000000" pitchFamily="49" charset="-128"/>
            </a:endParaRPr>
          </a:p>
          <a:p>
            <a:r>
              <a:rPr kumimoji="1" lang="ja-JP" altLang="en-US" sz="1400" dirty="0" smtClean="0">
                <a:solidFill>
                  <a:schemeClr val="tx1">
                    <a:lumMod val="95000"/>
                    <a:lumOff val="5000"/>
                  </a:schemeClr>
                </a:solidFill>
                <a:latin typeface="BIZ UDゴシック" panose="020B0400000000000000" pitchFamily="49" charset="-128"/>
                <a:ea typeface="BIZ UDゴシック" panose="020B0400000000000000" pitchFamily="49" charset="-128"/>
              </a:rPr>
              <a:t>・各様式の枚数は、指定の枚数以内で作成してください。</a:t>
            </a:r>
            <a:endParaRPr kumimoji="1" lang="en-US" altLang="ja-JP" sz="1400" dirty="0" smtClean="0">
              <a:solidFill>
                <a:schemeClr val="tx1">
                  <a:lumMod val="95000"/>
                  <a:lumOff val="5000"/>
                </a:schemeClr>
              </a:solidFill>
              <a:latin typeface="BIZ UDゴシック" panose="020B0400000000000000" pitchFamily="49" charset="-128"/>
              <a:ea typeface="BIZ UDゴシック" panose="020B0400000000000000" pitchFamily="49" charset="-128"/>
            </a:endParaRPr>
          </a:p>
          <a:p>
            <a:r>
              <a:rPr kumimoji="1" lang="ja-JP" altLang="en-US" sz="1400" dirty="0">
                <a:solidFill>
                  <a:schemeClr val="tx1">
                    <a:lumMod val="95000"/>
                    <a:lumOff val="5000"/>
                  </a:schemeClr>
                </a:solidFill>
                <a:latin typeface="BIZ UDゴシック" panose="020B0400000000000000" pitchFamily="49" charset="-128"/>
                <a:ea typeface="BIZ UDゴシック" panose="020B0400000000000000" pitchFamily="49" charset="-128"/>
              </a:rPr>
              <a:t>　</a:t>
            </a:r>
            <a:r>
              <a:rPr kumimoji="1" lang="ja-JP" altLang="en-US" sz="1400" dirty="0" smtClean="0">
                <a:solidFill>
                  <a:schemeClr val="tx1">
                    <a:lumMod val="95000"/>
                    <a:lumOff val="5000"/>
                  </a:schemeClr>
                </a:solidFill>
                <a:latin typeface="BIZ UDゴシック" panose="020B0400000000000000" pitchFamily="49" charset="-128"/>
                <a:ea typeface="BIZ UDゴシック" panose="020B0400000000000000" pitchFamily="49" charset="-128"/>
              </a:rPr>
              <a:t>特に指定のない場合は、必要最小限の枚数としてください。</a:t>
            </a:r>
            <a:endParaRPr kumimoji="1" lang="en-US" altLang="ja-JP" sz="1400" dirty="0" smtClean="0">
              <a:solidFill>
                <a:schemeClr val="tx1">
                  <a:lumMod val="95000"/>
                  <a:lumOff val="5000"/>
                </a:schemeClr>
              </a:solidFill>
              <a:latin typeface="BIZ UDゴシック" panose="020B0400000000000000" pitchFamily="49" charset="-128"/>
              <a:ea typeface="BIZ UDゴシック" panose="020B0400000000000000" pitchFamily="49" charset="-128"/>
            </a:endParaRPr>
          </a:p>
          <a:p>
            <a:endParaRPr kumimoji="1" lang="en-US" altLang="ja-JP" sz="1400" dirty="0" smtClean="0">
              <a:solidFill>
                <a:schemeClr val="tx1">
                  <a:lumMod val="95000"/>
                  <a:lumOff val="5000"/>
                </a:schemeClr>
              </a:solidFill>
              <a:latin typeface="BIZ UDゴシック" panose="020B0400000000000000" pitchFamily="49" charset="-128"/>
              <a:ea typeface="BIZ UDゴシック" panose="020B0400000000000000" pitchFamily="49" charset="-128"/>
            </a:endParaRPr>
          </a:p>
        </p:txBody>
      </p:sp>
    </p:spTree>
    <p:extLst>
      <p:ext uri="{BB962C8B-B14F-4D97-AF65-F5344CB8AC3E}">
        <p14:creationId xmlns:p14="http://schemas.microsoft.com/office/powerpoint/2010/main" val="134753092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289366" y="509285"/>
            <a:ext cx="12311065" cy="8900781"/>
          </a:xfrm>
          <a:prstGeom prst="rect">
            <a:avLst/>
          </a:prstGeom>
          <a:no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a:p>
        </p:txBody>
      </p:sp>
      <p:sp>
        <p:nvSpPr>
          <p:cNvPr id="7" name="スライド番号プレースホルダー 6"/>
          <p:cNvSpPr>
            <a:spLocks noGrp="1"/>
          </p:cNvSpPr>
          <p:nvPr>
            <p:ph type="sldNum" sz="quarter" idx="12"/>
          </p:nvPr>
        </p:nvSpPr>
        <p:spPr/>
        <p:txBody>
          <a:bodyPr/>
          <a:lstStyle/>
          <a:p>
            <a:fld id="{6E7BEADF-0AA4-4638-B48D-F42937E2890C}" type="slidenum">
              <a:rPr kumimoji="1" lang="ja-JP" altLang="en-US" smtClean="0"/>
              <a:t>10</a:t>
            </a:fld>
            <a:endParaRPr kumimoji="1" lang="ja-JP" altLang="en-US" dirty="0"/>
          </a:p>
        </p:txBody>
      </p:sp>
      <p:sp>
        <p:nvSpPr>
          <p:cNvPr id="6" name="正方形/長方形 5"/>
          <p:cNvSpPr/>
          <p:nvPr/>
        </p:nvSpPr>
        <p:spPr>
          <a:xfrm>
            <a:off x="289366" y="134299"/>
            <a:ext cx="415498" cy="369332"/>
          </a:xfrm>
          <a:prstGeom prst="rect">
            <a:avLst/>
          </a:prstGeom>
          <a:noFill/>
          <a:ln>
            <a:noFill/>
            <a:prstDash val="dashDot"/>
          </a:ln>
        </p:spPr>
        <p:txBody>
          <a:bodyPr wrap="none">
            <a:spAutoFit/>
          </a:bodyPr>
          <a:lstStyle/>
          <a:p>
            <a:r>
              <a:rPr lang="ja-JP" altLang="en-US" dirty="0">
                <a:latin typeface="BIZ UDゴシック" panose="020B0400000000000000" pitchFamily="49" charset="-128"/>
                <a:ea typeface="BIZ UDゴシック" panose="020B0400000000000000" pitchFamily="49" charset="-128"/>
              </a:rPr>
              <a:t>　</a:t>
            </a:r>
            <a:endParaRPr lang="en-US" altLang="ja-JP" dirty="0" smtClean="0">
              <a:latin typeface="BIZ UDゴシック" panose="020B0400000000000000" pitchFamily="49" charset="-128"/>
              <a:ea typeface="BIZ UDゴシック" panose="020B0400000000000000" pitchFamily="49" charset="-128"/>
            </a:endParaRPr>
          </a:p>
        </p:txBody>
      </p:sp>
      <p:sp>
        <p:nvSpPr>
          <p:cNvPr id="9" name="正方形/長方形 8"/>
          <p:cNvSpPr/>
          <p:nvPr/>
        </p:nvSpPr>
        <p:spPr>
          <a:xfrm>
            <a:off x="289366" y="116584"/>
            <a:ext cx="1569660" cy="369332"/>
          </a:xfrm>
          <a:prstGeom prst="rect">
            <a:avLst/>
          </a:prstGeom>
          <a:noFill/>
          <a:ln>
            <a:noFill/>
            <a:prstDash val="dashDot"/>
          </a:ln>
        </p:spPr>
        <p:txBody>
          <a:bodyPr wrap="none">
            <a:spAutoFit/>
          </a:bodyPr>
          <a:lstStyle/>
          <a:p>
            <a:r>
              <a:rPr lang="ja-JP" altLang="en-US" dirty="0">
                <a:latin typeface="BIZ UDゴシック" panose="020B0400000000000000" pitchFamily="49" charset="-128"/>
                <a:ea typeface="BIZ UDゴシック" panose="020B0400000000000000" pitchFamily="49" charset="-128"/>
              </a:rPr>
              <a:t>５　</a:t>
            </a:r>
            <a:r>
              <a:rPr lang="ja-JP" altLang="en-US" dirty="0" smtClean="0">
                <a:latin typeface="BIZ UDゴシック" panose="020B0400000000000000" pitchFamily="49" charset="-128"/>
                <a:ea typeface="BIZ UDゴシック" panose="020B0400000000000000" pitchFamily="49" charset="-128"/>
              </a:rPr>
              <a:t>建築計画</a:t>
            </a:r>
            <a:endParaRPr lang="en-US" altLang="ja-JP" dirty="0" smtClean="0">
              <a:latin typeface="BIZ UDゴシック" panose="020B0400000000000000" pitchFamily="49" charset="-128"/>
              <a:ea typeface="BIZ UDゴシック" panose="020B0400000000000000" pitchFamily="49" charset="-128"/>
            </a:endParaRPr>
          </a:p>
        </p:txBody>
      </p:sp>
      <p:sp>
        <p:nvSpPr>
          <p:cNvPr id="30" name="正方形/長方形 29"/>
          <p:cNvSpPr/>
          <p:nvPr/>
        </p:nvSpPr>
        <p:spPr>
          <a:xfrm>
            <a:off x="424911" y="617692"/>
            <a:ext cx="9363919" cy="461665"/>
          </a:xfrm>
          <a:prstGeom prst="rect">
            <a:avLst/>
          </a:prstGeom>
          <a:noFill/>
          <a:ln>
            <a:noFill/>
            <a:prstDash val="dashDot"/>
          </a:ln>
        </p:spPr>
        <p:txBody>
          <a:bodyPr wrap="square">
            <a:spAutoFit/>
          </a:bodyPr>
          <a:lstStyle/>
          <a:p>
            <a:pPr>
              <a:lnSpc>
                <a:spcPct val="150000"/>
              </a:lnSpc>
            </a:pPr>
            <a:r>
              <a:rPr lang="ja-JP" altLang="en-US" sz="1600" dirty="0" smtClean="0">
                <a:latin typeface="BIZ UDゴシック" panose="020B0400000000000000" pitchFamily="49" charset="-128"/>
                <a:ea typeface="BIZ UDゴシック" panose="020B0400000000000000" pitchFamily="49" charset="-128"/>
              </a:rPr>
              <a:t>（２）配置計画等</a:t>
            </a:r>
            <a:endParaRPr lang="en-US" altLang="ja-JP" sz="1600" dirty="0" smtClean="0">
              <a:latin typeface="BIZ UDゴシック" panose="020B0400000000000000" pitchFamily="49" charset="-128"/>
              <a:ea typeface="BIZ UDゴシック" panose="020B0400000000000000" pitchFamily="49" charset="-128"/>
            </a:endParaRPr>
          </a:p>
        </p:txBody>
      </p:sp>
      <p:sp>
        <p:nvSpPr>
          <p:cNvPr id="31" name="正方形/長方形 30"/>
          <p:cNvSpPr/>
          <p:nvPr/>
        </p:nvSpPr>
        <p:spPr>
          <a:xfrm>
            <a:off x="593732" y="1168018"/>
            <a:ext cx="9591287" cy="3323987"/>
          </a:xfrm>
          <a:prstGeom prst="rect">
            <a:avLst/>
          </a:prstGeom>
          <a:solidFill>
            <a:schemeClr val="bg1"/>
          </a:solidFill>
          <a:ln>
            <a:solidFill>
              <a:schemeClr val="tx1"/>
            </a:solidFill>
            <a:prstDash val="dashDot"/>
          </a:ln>
        </p:spPr>
        <p:txBody>
          <a:bodyPr wrap="square">
            <a:spAutoFit/>
          </a:bodyPr>
          <a:lstStyle/>
          <a:p>
            <a:r>
              <a:rPr lang="en-US" altLang="ja-JP" sz="1400" dirty="0">
                <a:latin typeface="BIZ UDゴシック" panose="020B0400000000000000" pitchFamily="49" charset="-128"/>
                <a:ea typeface="BIZ UDゴシック" panose="020B0400000000000000" pitchFamily="49" charset="-128"/>
              </a:rPr>
              <a:t>【</a:t>
            </a:r>
            <a:r>
              <a:rPr lang="ja-JP" altLang="en-US" sz="1400" dirty="0">
                <a:latin typeface="BIZ UDゴシック" panose="020B0400000000000000" pitchFamily="49" charset="-128"/>
                <a:ea typeface="BIZ UDゴシック" panose="020B0400000000000000" pitchFamily="49" charset="-128"/>
              </a:rPr>
              <a:t>資料作成にあたって</a:t>
            </a:r>
            <a:r>
              <a:rPr lang="en-US" altLang="ja-JP" sz="1400" dirty="0">
                <a:latin typeface="BIZ UDゴシック" panose="020B0400000000000000" pitchFamily="49" charset="-128"/>
                <a:ea typeface="BIZ UDゴシック" panose="020B0400000000000000" pitchFamily="49" charset="-128"/>
              </a:rPr>
              <a:t>】※</a:t>
            </a:r>
            <a:r>
              <a:rPr lang="ja-JP" altLang="en-US" sz="1400" u="sng" dirty="0">
                <a:latin typeface="BIZ UDゴシック" panose="020B0400000000000000" pitchFamily="49" charset="-128"/>
                <a:ea typeface="BIZ UDゴシック" panose="020B0400000000000000" pitchFamily="49" charset="-128"/>
              </a:rPr>
              <a:t>資料提出時にこの枠は削除してください</a:t>
            </a:r>
            <a:r>
              <a:rPr lang="ja-JP" altLang="en-US" sz="1400" u="sng" dirty="0" smtClean="0">
                <a:latin typeface="BIZ UDゴシック" panose="020B0400000000000000" pitchFamily="49" charset="-128"/>
                <a:ea typeface="BIZ UDゴシック" panose="020B0400000000000000" pitchFamily="49" charset="-128"/>
              </a:rPr>
              <a:t>。</a:t>
            </a:r>
            <a:endParaRPr lang="en-US" altLang="ja-JP" sz="1400" u="sng" dirty="0" smtClean="0">
              <a:latin typeface="BIZ UDゴシック" panose="020B0400000000000000" pitchFamily="49" charset="-128"/>
              <a:ea typeface="BIZ UDゴシック" panose="020B0400000000000000" pitchFamily="49" charset="-128"/>
            </a:endParaRPr>
          </a:p>
          <a:p>
            <a:r>
              <a:rPr lang="en-US" altLang="ja-JP" sz="1400" dirty="0" smtClean="0">
                <a:solidFill>
                  <a:srgbClr val="FF0000"/>
                </a:solidFill>
                <a:latin typeface="BIZ UDゴシック" panose="020B0400000000000000" pitchFamily="49" charset="-128"/>
                <a:ea typeface="BIZ UDゴシック" panose="020B0400000000000000" pitchFamily="49" charset="-128"/>
              </a:rPr>
              <a:t>※</a:t>
            </a:r>
            <a:r>
              <a:rPr lang="ja-JP" altLang="en-US" sz="1400" dirty="0" smtClean="0">
                <a:solidFill>
                  <a:srgbClr val="FF0000"/>
                </a:solidFill>
                <a:latin typeface="BIZ UDゴシック" panose="020B0400000000000000" pitchFamily="49" charset="-128"/>
                <a:ea typeface="BIZ UDゴシック" panose="020B0400000000000000" pitchFamily="49" charset="-128"/>
              </a:rPr>
              <a:t>施設</a:t>
            </a:r>
            <a:r>
              <a:rPr lang="ja-JP" altLang="en-US" sz="1400" dirty="0">
                <a:solidFill>
                  <a:srgbClr val="FF0000"/>
                </a:solidFill>
                <a:latin typeface="BIZ UDゴシック" panose="020B0400000000000000" pitchFamily="49" charset="-128"/>
                <a:ea typeface="BIZ UDゴシック" panose="020B0400000000000000" pitchFamily="49" charset="-128"/>
              </a:rPr>
              <a:t>配置図、各階平面図、部屋別面積表、立面図を用いて説明する場合は作成不要</a:t>
            </a:r>
            <a:endParaRPr lang="en-US" altLang="ja-JP" sz="1400" dirty="0">
              <a:solidFill>
                <a:srgbClr val="FF0000"/>
              </a:solidFill>
              <a:latin typeface="BIZ UDゴシック" panose="020B0400000000000000" pitchFamily="49" charset="-128"/>
              <a:ea typeface="BIZ UDゴシック" panose="020B0400000000000000" pitchFamily="49" charset="-128"/>
            </a:endParaRPr>
          </a:p>
          <a:p>
            <a:endParaRPr lang="en-US" altLang="ja-JP" sz="1400" u="sng" dirty="0">
              <a:latin typeface="BIZ UDゴシック" panose="020B0400000000000000" pitchFamily="49" charset="-128"/>
              <a:ea typeface="BIZ UDゴシック" panose="020B0400000000000000" pitchFamily="49" charset="-128"/>
            </a:endParaRPr>
          </a:p>
          <a:p>
            <a:endParaRPr lang="en-US" altLang="ja-JP" sz="1400" dirty="0" smtClean="0">
              <a:latin typeface="BIZ UDゴシック" panose="020B0400000000000000" pitchFamily="49" charset="-128"/>
              <a:ea typeface="BIZ UDゴシック" panose="020B0400000000000000" pitchFamily="49" charset="-128"/>
            </a:endParaRPr>
          </a:p>
          <a:p>
            <a:r>
              <a:rPr lang="ja-JP" altLang="en-US" sz="1400" dirty="0" smtClean="0">
                <a:latin typeface="BIZ UDゴシック" panose="020B0400000000000000" pitchFamily="49" charset="-128"/>
                <a:ea typeface="BIZ UDゴシック" panose="020B0400000000000000" pitchFamily="49" charset="-128"/>
              </a:rPr>
              <a:t>配置計画、動線計画等の考え方について概要を記載するととも</a:t>
            </a:r>
            <a:r>
              <a:rPr lang="ja-JP" altLang="en-US" sz="1400" dirty="0">
                <a:latin typeface="BIZ UDゴシック" panose="020B0400000000000000" pitchFamily="49" charset="-128"/>
                <a:ea typeface="BIZ UDゴシック" panose="020B0400000000000000" pitchFamily="49" charset="-128"/>
              </a:rPr>
              <a:t>に、</a:t>
            </a:r>
            <a:r>
              <a:rPr lang="ja-JP" altLang="en-US" sz="1400" u="sng" dirty="0" smtClean="0">
                <a:latin typeface="BIZ UDゴシック" panose="020B0400000000000000" pitchFamily="49" charset="-128"/>
                <a:ea typeface="BIZ UDゴシック" panose="020B0400000000000000" pitchFamily="49" charset="-128"/>
              </a:rPr>
              <a:t>各事業ごとに</a:t>
            </a:r>
            <a:r>
              <a:rPr lang="ja-JP" altLang="en-US" sz="1400" dirty="0" smtClean="0">
                <a:latin typeface="BIZ UDゴシック" panose="020B0400000000000000" pitchFamily="49" charset="-128"/>
                <a:ea typeface="BIZ UDゴシック" panose="020B0400000000000000" pitchFamily="49" charset="-128"/>
              </a:rPr>
              <a:t>以下の図面を提出して下さい。</a:t>
            </a:r>
            <a:endParaRPr lang="en-US" altLang="ja-JP" sz="1400" dirty="0" smtClean="0">
              <a:latin typeface="BIZ UDゴシック" panose="020B0400000000000000" pitchFamily="49" charset="-128"/>
              <a:ea typeface="BIZ UDゴシック" panose="020B0400000000000000" pitchFamily="49" charset="-128"/>
            </a:endParaRPr>
          </a:p>
          <a:p>
            <a:endParaRPr lang="en-US" altLang="ja-JP" sz="1400" dirty="0" smtClean="0">
              <a:latin typeface="BIZ UDゴシック" panose="020B0400000000000000" pitchFamily="49" charset="-128"/>
              <a:ea typeface="BIZ UDゴシック" panose="020B0400000000000000" pitchFamily="49" charset="-128"/>
            </a:endParaRPr>
          </a:p>
          <a:p>
            <a:r>
              <a:rPr lang="en-US" altLang="ja-JP" sz="1400" dirty="0" smtClean="0">
                <a:latin typeface="BIZ UDゴシック" panose="020B0400000000000000" pitchFamily="49" charset="-128"/>
                <a:ea typeface="BIZ UDゴシック" panose="020B0400000000000000" pitchFamily="49" charset="-128"/>
              </a:rPr>
              <a:t>【</a:t>
            </a:r>
            <a:r>
              <a:rPr lang="ja-JP" altLang="en-US" sz="1400" dirty="0" smtClean="0">
                <a:latin typeface="BIZ UDゴシック" panose="020B0400000000000000" pitchFamily="49" charset="-128"/>
                <a:ea typeface="BIZ UDゴシック" panose="020B0400000000000000" pitchFamily="49" charset="-128"/>
              </a:rPr>
              <a:t>図面</a:t>
            </a:r>
            <a:r>
              <a:rPr lang="en-US" altLang="ja-JP" sz="1400" dirty="0" smtClean="0">
                <a:latin typeface="BIZ UDゴシック" panose="020B0400000000000000" pitchFamily="49" charset="-128"/>
                <a:ea typeface="BIZ UDゴシック" panose="020B0400000000000000" pitchFamily="49" charset="-128"/>
              </a:rPr>
              <a:t>】</a:t>
            </a:r>
          </a:p>
          <a:p>
            <a:r>
              <a:rPr lang="ja-JP" altLang="en-US" sz="1400" dirty="0" smtClean="0">
                <a:latin typeface="BIZ UDゴシック" panose="020B0400000000000000" pitchFamily="49" charset="-128"/>
                <a:ea typeface="BIZ UDゴシック" panose="020B0400000000000000" pitchFamily="49" charset="-128"/>
              </a:rPr>
              <a:t>　・</a:t>
            </a:r>
            <a:r>
              <a:rPr lang="ja-JP" altLang="en-US" sz="1400" dirty="0">
                <a:latin typeface="BIZ UDゴシック" panose="020B0400000000000000" pitchFamily="49" charset="-128"/>
                <a:ea typeface="BIZ UDゴシック" panose="020B0400000000000000" pitchFamily="49" charset="-128"/>
              </a:rPr>
              <a:t>配置</a:t>
            </a:r>
            <a:r>
              <a:rPr lang="ja-JP" altLang="en-US" sz="1400" dirty="0" smtClean="0">
                <a:latin typeface="BIZ UDゴシック" panose="020B0400000000000000" pitchFamily="49" charset="-128"/>
                <a:ea typeface="BIZ UDゴシック" panose="020B0400000000000000" pitchFamily="49" charset="-128"/>
              </a:rPr>
              <a:t>計画図</a:t>
            </a:r>
            <a:endParaRPr lang="en-US" altLang="ja-JP" sz="1400" dirty="0">
              <a:latin typeface="BIZ UDゴシック" panose="020B0400000000000000" pitchFamily="49" charset="-128"/>
              <a:ea typeface="BIZ UDゴシック" panose="020B0400000000000000" pitchFamily="49" charset="-128"/>
            </a:endParaRPr>
          </a:p>
          <a:p>
            <a:r>
              <a:rPr lang="ja-JP" altLang="en-US" sz="1400" dirty="0" smtClean="0">
                <a:latin typeface="BIZ UDゴシック" panose="020B0400000000000000" pitchFamily="49" charset="-128"/>
                <a:ea typeface="BIZ UDゴシック" panose="020B0400000000000000" pitchFamily="49" charset="-128"/>
              </a:rPr>
              <a:t>　・</a:t>
            </a:r>
            <a:r>
              <a:rPr lang="ja-JP" altLang="en-US" sz="1400" dirty="0">
                <a:latin typeface="BIZ UDゴシック" panose="020B0400000000000000" pitchFamily="49" charset="-128"/>
                <a:ea typeface="BIZ UDゴシック" panose="020B0400000000000000" pitchFamily="49" charset="-128"/>
              </a:rPr>
              <a:t>各階平面図</a:t>
            </a:r>
            <a:endParaRPr lang="en-US" altLang="ja-JP" sz="1400" dirty="0">
              <a:latin typeface="BIZ UDゴシック" panose="020B0400000000000000" pitchFamily="49" charset="-128"/>
              <a:ea typeface="BIZ UDゴシック" panose="020B0400000000000000" pitchFamily="49" charset="-128"/>
            </a:endParaRPr>
          </a:p>
          <a:p>
            <a:r>
              <a:rPr lang="ja-JP" altLang="en-US" sz="1400" dirty="0" smtClean="0">
                <a:latin typeface="BIZ UDゴシック" panose="020B0400000000000000" pitchFamily="49" charset="-128"/>
                <a:ea typeface="BIZ UDゴシック" panose="020B0400000000000000" pitchFamily="49" charset="-128"/>
              </a:rPr>
              <a:t>　・</a:t>
            </a:r>
            <a:r>
              <a:rPr lang="ja-JP" altLang="en-US" sz="1400" dirty="0">
                <a:latin typeface="BIZ UDゴシック" panose="020B0400000000000000" pitchFamily="49" charset="-128"/>
                <a:ea typeface="BIZ UDゴシック" panose="020B0400000000000000" pitchFamily="49" charset="-128"/>
              </a:rPr>
              <a:t>断面図</a:t>
            </a:r>
            <a:endParaRPr lang="en-US" altLang="ja-JP" sz="1400" dirty="0">
              <a:latin typeface="BIZ UDゴシック" panose="020B0400000000000000" pitchFamily="49" charset="-128"/>
              <a:ea typeface="BIZ UDゴシック" panose="020B0400000000000000" pitchFamily="49" charset="-128"/>
            </a:endParaRPr>
          </a:p>
          <a:p>
            <a:r>
              <a:rPr lang="ja-JP" altLang="en-US" sz="1400" dirty="0" smtClean="0">
                <a:latin typeface="BIZ UDゴシック" panose="020B0400000000000000" pitchFamily="49" charset="-128"/>
                <a:ea typeface="BIZ UDゴシック" panose="020B0400000000000000" pitchFamily="49" charset="-128"/>
              </a:rPr>
              <a:t>　・</a:t>
            </a:r>
            <a:r>
              <a:rPr lang="ja-JP" altLang="en-US" sz="1400" dirty="0">
                <a:latin typeface="BIZ UDゴシック" panose="020B0400000000000000" pitchFamily="49" charset="-128"/>
                <a:ea typeface="BIZ UDゴシック" panose="020B0400000000000000" pitchFamily="49" charset="-128"/>
              </a:rPr>
              <a:t>立面図</a:t>
            </a:r>
            <a:endParaRPr lang="en-US" altLang="ja-JP" sz="1400" dirty="0">
              <a:latin typeface="BIZ UDゴシック" panose="020B0400000000000000" pitchFamily="49" charset="-128"/>
              <a:ea typeface="BIZ UDゴシック" panose="020B0400000000000000" pitchFamily="49" charset="-128"/>
            </a:endParaRPr>
          </a:p>
          <a:p>
            <a:r>
              <a:rPr lang="ja-JP" altLang="en-US" sz="1400" dirty="0" smtClean="0">
                <a:latin typeface="BIZ UDゴシック" panose="020B0400000000000000" pitchFamily="49" charset="-128"/>
                <a:ea typeface="BIZ UDゴシック" panose="020B0400000000000000" pitchFamily="49" charset="-128"/>
              </a:rPr>
              <a:t>　</a:t>
            </a:r>
            <a:endParaRPr lang="en-US" altLang="ja-JP" sz="1400" dirty="0" smtClean="0">
              <a:latin typeface="BIZ UDゴシック" panose="020B0400000000000000" pitchFamily="49" charset="-128"/>
              <a:ea typeface="BIZ UDゴシック" panose="020B0400000000000000" pitchFamily="49" charset="-128"/>
            </a:endParaRPr>
          </a:p>
          <a:p>
            <a:r>
              <a:rPr lang="en-US" altLang="ja-JP" sz="1400" dirty="0" smtClean="0">
                <a:latin typeface="BIZ UDゴシック" panose="020B0400000000000000" pitchFamily="49" charset="-128"/>
                <a:ea typeface="BIZ UDゴシック" panose="020B0400000000000000" pitchFamily="49" charset="-128"/>
              </a:rPr>
              <a:t>※</a:t>
            </a:r>
            <a:r>
              <a:rPr lang="ja-JP" altLang="en-US" sz="1400" dirty="0">
                <a:latin typeface="BIZ UDゴシック" panose="020B0400000000000000" pitchFamily="49" charset="-128"/>
                <a:ea typeface="BIZ UDゴシック" panose="020B0400000000000000" pitchFamily="49" charset="-128"/>
              </a:rPr>
              <a:t>各図面の名称、縮尺を記載して下さい</a:t>
            </a:r>
            <a:r>
              <a:rPr lang="ja-JP" altLang="en-US" sz="1400" dirty="0" smtClean="0">
                <a:latin typeface="BIZ UDゴシック" panose="020B0400000000000000" pitchFamily="49" charset="-128"/>
                <a:ea typeface="BIZ UDゴシック" panose="020B0400000000000000" pitchFamily="49" charset="-128"/>
              </a:rPr>
              <a:t>。</a:t>
            </a:r>
            <a:endParaRPr lang="en-US" altLang="ja-JP" sz="1400" dirty="0" smtClean="0">
              <a:latin typeface="BIZ UDゴシック" panose="020B0400000000000000" pitchFamily="49" charset="-128"/>
              <a:ea typeface="BIZ UDゴシック" panose="020B0400000000000000" pitchFamily="49" charset="-128"/>
            </a:endParaRPr>
          </a:p>
          <a:p>
            <a:r>
              <a:rPr lang="en-US" altLang="ja-JP" sz="1400" dirty="0" smtClean="0">
                <a:latin typeface="BIZ UDゴシック" panose="020B0400000000000000" pitchFamily="49" charset="-128"/>
                <a:ea typeface="BIZ UDゴシック" panose="020B0400000000000000" pitchFamily="49" charset="-128"/>
              </a:rPr>
              <a:t>※</a:t>
            </a:r>
            <a:r>
              <a:rPr lang="ja-JP" altLang="en-US" sz="1400" dirty="0" smtClean="0">
                <a:latin typeface="BIZ UDゴシック" panose="020B0400000000000000" pitchFamily="49" charset="-128"/>
                <a:ea typeface="BIZ UDゴシック" panose="020B0400000000000000" pitchFamily="49" charset="-128"/>
              </a:rPr>
              <a:t>上記項目を記載した上で、必要最小限の枚数としてください。</a:t>
            </a:r>
            <a:endParaRPr lang="en-US" altLang="ja-JP" sz="1400" dirty="0" smtClean="0">
              <a:latin typeface="BIZ UDゴシック" panose="020B0400000000000000" pitchFamily="49" charset="-128"/>
              <a:ea typeface="BIZ UDゴシック" panose="020B0400000000000000" pitchFamily="49" charset="-128"/>
            </a:endParaRPr>
          </a:p>
          <a:p>
            <a:endParaRPr lang="en-US" altLang="ja-JP" sz="1400" dirty="0" smtClean="0">
              <a:latin typeface="BIZ UDゴシック" panose="020B0400000000000000" pitchFamily="49" charset="-128"/>
              <a:ea typeface="BIZ UDゴシック" panose="020B0400000000000000" pitchFamily="49" charset="-128"/>
            </a:endParaRPr>
          </a:p>
        </p:txBody>
      </p:sp>
      <p:sp>
        <p:nvSpPr>
          <p:cNvPr id="11" name="フッター プレースホルダー 7"/>
          <p:cNvSpPr>
            <a:spLocks noGrp="1"/>
          </p:cNvSpPr>
          <p:nvPr>
            <p:ph type="ftr" sz="quarter" idx="11"/>
          </p:nvPr>
        </p:nvSpPr>
        <p:spPr>
          <a:xfrm>
            <a:off x="8119872" y="71418"/>
            <a:ext cx="4523590" cy="304040"/>
          </a:xfrm>
        </p:spPr>
        <p:txBody>
          <a:bodyPr/>
          <a:lstStyle/>
          <a:p>
            <a:r>
              <a:rPr kumimoji="1" lang="en-US" altLang="ja-JP" dirty="0"/>
              <a:t>【</a:t>
            </a:r>
            <a:r>
              <a:rPr kumimoji="1" lang="ja-JP" altLang="en-US" dirty="0"/>
              <a:t>様式</a:t>
            </a:r>
            <a:r>
              <a:rPr kumimoji="1" lang="en-US" altLang="ja-JP" dirty="0"/>
              <a:t>4-1</a:t>
            </a:r>
            <a:r>
              <a:rPr kumimoji="1" lang="en-US" altLang="ja-JP" dirty="0" smtClean="0"/>
              <a:t>】</a:t>
            </a:r>
            <a:r>
              <a:rPr kumimoji="1" lang="ja-JP" altLang="en-US" dirty="0" smtClean="0"/>
              <a:t>　</a:t>
            </a:r>
            <a:r>
              <a:rPr lang="ja-JP" altLang="ja-JP" dirty="0" smtClean="0"/>
              <a:t>市有地</a:t>
            </a:r>
            <a:r>
              <a:rPr lang="ja-JP" altLang="ja-JP" dirty="0"/>
              <a:t>を活用した共同生活援助</a:t>
            </a:r>
            <a:r>
              <a:rPr lang="ja-JP" altLang="ja-JP" dirty="0" smtClean="0"/>
              <a:t>事業所整備</a:t>
            </a:r>
            <a:r>
              <a:rPr lang="ja-JP" altLang="ja-JP" dirty="0"/>
              <a:t>事業</a:t>
            </a:r>
            <a:endParaRPr kumimoji="1" lang="ja-JP" altLang="en-US" dirty="0"/>
          </a:p>
        </p:txBody>
      </p:sp>
    </p:spTree>
    <p:extLst>
      <p:ext uri="{BB962C8B-B14F-4D97-AF65-F5344CB8AC3E}">
        <p14:creationId xmlns:p14="http://schemas.microsoft.com/office/powerpoint/2010/main" val="227670868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289366" y="509285"/>
            <a:ext cx="12311065" cy="8900781"/>
          </a:xfrm>
          <a:prstGeom prst="rect">
            <a:avLst/>
          </a:prstGeom>
          <a:no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p>
        </p:txBody>
      </p:sp>
      <p:sp>
        <p:nvSpPr>
          <p:cNvPr id="7" name="スライド番号プレースホルダー 6"/>
          <p:cNvSpPr>
            <a:spLocks noGrp="1"/>
          </p:cNvSpPr>
          <p:nvPr>
            <p:ph type="sldNum" sz="quarter" idx="12"/>
          </p:nvPr>
        </p:nvSpPr>
        <p:spPr/>
        <p:txBody>
          <a:bodyPr/>
          <a:lstStyle/>
          <a:p>
            <a:fld id="{6E7BEADF-0AA4-4638-B48D-F42937E2890C}" type="slidenum">
              <a:rPr kumimoji="1" lang="ja-JP" altLang="en-US" smtClean="0"/>
              <a:t>11</a:t>
            </a:fld>
            <a:endParaRPr kumimoji="1" lang="ja-JP" altLang="en-US" dirty="0"/>
          </a:p>
        </p:txBody>
      </p:sp>
      <p:sp>
        <p:nvSpPr>
          <p:cNvPr id="6" name="正方形/長方形 5"/>
          <p:cNvSpPr/>
          <p:nvPr/>
        </p:nvSpPr>
        <p:spPr>
          <a:xfrm>
            <a:off x="289366" y="134299"/>
            <a:ext cx="2262158" cy="369332"/>
          </a:xfrm>
          <a:prstGeom prst="rect">
            <a:avLst/>
          </a:prstGeom>
          <a:noFill/>
          <a:ln>
            <a:noFill/>
            <a:prstDash val="dashDot"/>
          </a:ln>
        </p:spPr>
        <p:txBody>
          <a:bodyPr wrap="none">
            <a:spAutoFit/>
          </a:bodyPr>
          <a:lstStyle/>
          <a:p>
            <a:r>
              <a:rPr lang="ja-JP" altLang="en-US" dirty="0">
                <a:latin typeface="BIZ UDゴシック" panose="020B0400000000000000" pitchFamily="49" charset="-128"/>
                <a:ea typeface="BIZ UDゴシック" panose="020B0400000000000000" pitchFamily="49" charset="-128"/>
              </a:rPr>
              <a:t>６　</a:t>
            </a:r>
            <a:r>
              <a:rPr lang="ja-JP" altLang="en-US" dirty="0" smtClean="0">
                <a:latin typeface="BIZ UDゴシック" panose="020B0400000000000000" pitchFamily="49" charset="-128"/>
                <a:ea typeface="BIZ UDゴシック" panose="020B0400000000000000" pitchFamily="49" charset="-128"/>
              </a:rPr>
              <a:t>スケジュール</a:t>
            </a:r>
            <a:r>
              <a:rPr lang="ja-JP" altLang="en-US" dirty="0">
                <a:latin typeface="BIZ UDゴシック" panose="020B0400000000000000" pitchFamily="49" charset="-128"/>
                <a:ea typeface="BIZ UDゴシック" panose="020B0400000000000000" pitchFamily="49" charset="-128"/>
              </a:rPr>
              <a:t>　</a:t>
            </a:r>
            <a:endParaRPr lang="en-US" altLang="ja-JP" dirty="0" smtClean="0">
              <a:latin typeface="BIZ UDゴシック" panose="020B0400000000000000" pitchFamily="49" charset="-128"/>
              <a:ea typeface="BIZ UDゴシック" panose="020B0400000000000000" pitchFamily="49" charset="-128"/>
            </a:endParaRPr>
          </a:p>
        </p:txBody>
      </p:sp>
      <p:sp>
        <p:nvSpPr>
          <p:cNvPr id="11" name="正方形/長方形 10"/>
          <p:cNvSpPr/>
          <p:nvPr/>
        </p:nvSpPr>
        <p:spPr>
          <a:xfrm>
            <a:off x="584196" y="1284592"/>
            <a:ext cx="11721403" cy="1600438"/>
          </a:xfrm>
          <a:prstGeom prst="rect">
            <a:avLst/>
          </a:prstGeom>
          <a:solidFill>
            <a:schemeClr val="bg1"/>
          </a:solidFill>
          <a:ln>
            <a:solidFill>
              <a:schemeClr val="tx1"/>
            </a:solidFill>
            <a:prstDash val="dashDot"/>
          </a:ln>
        </p:spPr>
        <p:txBody>
          <a:bodyPr wrap="square">
            <a:spAutoFit/>
          </a:bodyPr>
          <a:lstStyle/>
          <a:p>
            <a:r>
              <a:rPr lang="en-US" altLang="ja-JP" sz="1400" dirty="0">
                <a:latin typeface="BIZ UDゴシック" panose="020B0400000000000000" pitchFamily="49" charset="-128"/>
                <a:ea typeface="BIZ UDゴシック" panose="020B0400000000000000" pitchFamily="49" charset="-128"/>
              </a:rPr>
              <a:t>【</a:t>
            </a:r>
            <a:r>
              <a:rPr lang="ja-JP" altLang="en-US" sz="1400" dirty="0">
                <a:latin typeface="BIZ UDゴシック" panose="020B0400000000000000" pitchFamily="49" charset="-128"/>
                <a:ea typeface="BIZ UDゴシック" panose="020B0400000000000000" pitchFamily="49" charset="-128"/>
              </a:rPr>
              <a:t>資料作成にあたって</a:t>
            </a:r>
            <a:r>
              <a:rPr lang="en-US" altLang="ja-JP" sz="1400" dirty="0">
                <a:latin typeface="BIZ UDゴシック" panose="020B0400000000000000" pitchFamily="49" charset="-128"/>
                <a:ea typeface="BIZ UDゴシック" panose="020B0400000000000000" pitchFamily="49" charset="-128"/>
              </a:rPr>
              <a:t>】※</a:t>
            </a:r>
            <a:r>
              <a:rPr lang="ja-JP" altLang="en-US" sz="1400" u="sng" dirty="0">
                <a:latin typeface="BIZ UDゴシック" panose="020B0400000000000000" pitchFamily="49" charset="-128"/>
                <a:ea typeface="BIZ UDゴシック" panose="020B0400000000000000" pitchFamily="49" charset="-128"/>
              </a:rPr>
              <a:t>資料提出時にこの枠は削除してください</a:t>
            </a:r>
            <a:r>
              <a:rPr lang="ja-JP" altLang="en-US" sz="1400" u="sng" dirty="0" smtClean="0">
                <a:latin typeface="BIZ UDゴシック" panose="020B0400000000000000" pitchFamily="49" charset="-128"/>
                <a:ea typeface="BIZ UDゴシック" panose="020B0400000000000000" pitchFamily="49" charset="-128"/>
              </a:rPr>
              <a:t>。</a:t>
            </a:r>
            <a:endParaRPr lang="en-US" altLang="ja-JP" sz="1400" u="sng" dirty="0" smtClean="0">
              <a:latin typeface="BIZ UDゴシック" panose="020B0400000000000000" pitchFamily="49" charset="-128"/>
              <a:ea typeface="BIZ UDゴシック" panose="020B0400000000000000" pitchFamily="49" charset="-128"/>
            </a:endParaRPr>
          </a:p>
          <a:p>
            <a:r>
              <a:rPr lang="en-US" altLang="ja-JP" sz="1400" dirty="0" smtClean="0">
                <a:solidFill>
                  <a:srgbClr val="FF0000"/>
                </a:solidFill>
                <a:latin typeface="BIZ UDゴシック" panose="020B0400000000000000" pitchFamily="49" charset="-128"/>
                <a:ea typeface="BIZ UDゴシック" panose="020B0400000000000000" pitchFamily="49" charset="-128"/>
              </a:rPr>
              <a:t>※</a:t>
            </a:r>
            <a:r>
              <a:rPr lang="ja-JP" altLang="en-US" sz="1400" dirty="0">
                <a:solidFill>
                  <a:srgbClr val="FF0000"/>
                </a:solidFill>
                <a:latin typeface="BIZ UDゴシック" panose="020B0400000000000000" pitchFamily="49" charset="-128"/>
                <a:ea typeface="BIZ UDゴシック" panose="020B0400000000000000" pitchFamily="49" charset="-128"/>
              </a:rPr>
              <a:t>事業スケジュール表を用いて説明する場合は作成不要</a:t>
            </a:r>
            <a:endParaRPr lang="en-US" altLang="ja-JP" sz="1400" dirty="0">
              <a:solidFill>
                <a:srgbClr val="FF0000"/>
              </a:solidFill>
              <a:latin typeface="BIZ UDゴシック" panose="020B0400000000000000" pitchFamily="49" charset="-128"/>
              <a:ea typeface="BIZ UDゴシック" panose="020B0400000000000000" pitchFamily="49" charset="-128"/>
            </a:endParaRPr>
          </a:p>
          <a:p>
            <a:endParaRPr lang="en-US" altLang="ja-JP" sz="1400" dirty="0" smtClean="0">
              <a:latin typeface="BIZ UDゴシック" panose="020B0400000000000000" pitchFamily="49" charset="-128"/>
              <a:ea typeface="BIZ UDゴシック" panose="020B0400000000000000" pitchFamily="49" charset="-128"/>
            </a:endParaRPr>
          </a:p>
          <a:p>
            <a:r>
              <a:rPr lang="ja-JP" altLang="en-US" sz="1400" dirty="0" smtClean="0">
                <a:latin typeface="BIZ UDゴシック" panose="020B0400000000000000" pitchFamily="49" charset="-128"/>
                <a:ea typeface="BIZ UDゴシック" panose="020B0400000000000000" pitchFamily="49" charset="-128"/>
              </a:rPr>
              <a:t>・</a:t>
            </a:r>
            <a:r>
              <a:rPr lang="ja-JP" altLang="en-US" sz="1400" dirty="0">
                <a:latin typeface="BIZ UDゴシック" panose="020B0400000000000000" pitchFamily="49" charset="-128"/>
                <a:ea typeface="BIZ UDゴシック" panose="020B0400000000000000" pitchFamily="49" charset="-128"/>
              </a:rPr>
              <a:t>設計</a:t>
            </a:r>
            <a:r>
              <a:rPr lang="ja-JP" altLang="en-US" sz="1400" dirty="0" smtClean="0">
                <a:latin typeface="BIZ UDゴシック" panose="020B0400000000000000" pitchFamily="49" charset="-128"/>
                <a:ea typeface="BIZ UDゴシック" panose="020B0400000000000000" pitchFamily="49" charset="-128"/>
              </a:rPr>
              <a:t>から竣工までの工程計画（各種</a:t>
            </a:r>
            <a:r>
              <a:rPr lang="ja-JP" altLang="en-US" sz="1400" dirty="0">
                <a:latin typeface="BIZ UDゴシック" panose="020B0400000000000000" pitchFamily="49" charset="-128"/>
                <a:ea typeface="BIZ UDゴシック" panose="020B0400000000000000" pitchFamily="49" charset="-128"/>
              </a:rPr>
              <a:t>許認可手続等を含む）について、チャート等を</a:t>
            </a:r>
            <a:r>
              <a:rPr lang="ja-JP" altLang="en-US" sz="1400" dirty="0" smtClean="0">
                <a:latin typeface="BIZ UDゴシック" panose="020B0400000000000000" pitchFamily="49" charset="-128"/>
                <a:ea typeface="BIZ UDゴシック" panose="020B0400000000000000" pitchFamily="49" charset="-128"/>
              </a:rPr>
              <a:t>用いて分かりやすく記載</a:t>
            </a:r>
            <a:r>
              <a:rPr lang="ja-JP" altLang="en-US" sz="1400" dirty="0">
                <a:latin typeface="BIZ UDゴシック" panose="020B0400000000000000" pitchFamily="49" charset="-128"/>
                <a:ea typeface="BIZ UDゴシック" panose="020B0400000000000000" pitchFamily="49" charset="-128"/>
              </a:rPr>
              <a:t>してください</a:t>
            </a:r>
            <a:r>
              <a:rPr lang="ja-JP" altLang="en-US" sz="1400" dirty="0" smtClean="0">
                <a:latin typeface="BIZ UDゴシック" panose="020B0400000000000000" pitchFamily="49" charset="-128"/>
                <a:ea typeface="BIZ UDゴシック" panose="020B0400000000000000" pitchFamily="49" charset="-128"/>
              </a:rPr>
              <a:t>。</a:t>
            </a:r>
            <a:endParaRPr lang="en-US" altLang="ja-JP" sz="1400" dirty="0" smtClean="0">
              <a:latin typeface="BIZ UDゴシック" panose="020B0400000000000000" pitchFamily="49" charset="-128"/>
              <a:ea typeface="BIZ UDゴシック" panose="020B0400000000000000" pitchFamily="49" charset="-128"/>
            </a:endParaRPr>
          </a:p>
          <a:p>
            <a:r>
              <a:rPr lang="ja-JP" altLang="en-US" sz="1400" dirty="0" smtClean="0">
                <a:latin typeface="BIZ UDゴシック" panose="020B0400000000000000" pitchFamily="49" charset="-128"/>
                <a:ea typeface="BIZ UDゴシック" panose="020B0400000000000000" pitchFamily="49" charset="-128"/>
              </a:rPr>
              <a:t>・関係法令等を遵守し、実施可能な計画としてください。</a:t>
            </a:r>
            <a:endParaRPr lang="en-US" altLang="ja-JP" sz="1400" dirty="0" smtClean="0">
              <a:latin typeface="BIZ UDゴシック" panose="020B0400000000000000" pitchFamily="49" charset="-128"/>
              <a:ea typeface="BIZ UDゴシック" panose="020B0400000000000000" pitchFamily="49" charset="-128"/>
            </a:endParaRPr>
          </a:p>
          <a:p>
            <a:r>
              <a:rPr lang="ja-JP" altLang="en-US" sz="1400" dirty="0" smtClean="0">
                <a:latin typeface="BIZ UDゴシック" panose="020B0400000000000000" pitchFamily="49" charset="-128"/>
                <a:ea typeface="BIZ UDゴシック" panose="020B0400000000000000" pitchFamily="49" charset="-128"/>
              </a:rPr>
              <a:t>・３枚</a:t>
            </a:r>
            <a:r>
              <a:rPr lang="ja-JP" altLang="en-US" sz="1400" dirty="0">
                <a:latin typeface="BIZ UDゴシック" panose="020B0400000000000000" pitchFamily="49" charset="-128"/>
                <a:ea typeface="BIZ UDゴシック" panose="020B0400000000000000" pitchFamily="49" charset="-128"/>
              </a:rPr>
              <a:t>以内で作成してください</a:t>
            </a:r>
            <a:r>
              <a:rPr lang="ja-JP" altLang="en-US" sz="1400" dirty="0" smtClean="0">
                <a:latin typeface="BIZ UDゴシック" panose="020B0400000000000000" pitchFamily="49" charset="-128"/>
                <a:ea typeface="BIZ UDゴシック" panose="020B0400000000000000" pitchFamily="49" charset="-128"/>
              </a:rPr>
              <a:t>。</a:t>
            </a:r>
            <a:endParaRPr lang="en-US" altLang="ja-JP" sz="1400" dirty="0" smtClean="0">
              <a:latin typeface="BIZ UDゴシック" panose="020B0400000000000000" pitchFamily="49" charset="-128"/>
              <a:ea typeface="BIZ UDゴシック" panose="020B0400000000000000" pitchFamily="49" charset="-128"/>
            </a:endParaRPr>
          </a:p>
          <a:p>
            <a:endParaRPr lang="en-US" altLang="ja-JP" sz="1400" dirty="0">
              <a:latin typeface="BIZ UDゴシック" panose="020B0400000000000000" pitchFamily="49" charset="-128"/>
              <a:ea typeface="BIZ UDゴシック" panose="020B0400000000000000" pitchFamily="49" charset="-128"/>
            </a:endParaRPr>
          </a:p>
        </p:txBody>
      </p:sp>
      <p:sp>
        <p:nvSpPr>
          <p:cNvPr id="10" name="正方形/長方形 9"/>
          <p:cNvSpPr/>
          <p:nvPr/>
        </p:nvSpPr>
        <p:spPr>
          <a:xfrm>
            <a:off x="437611" y="590879"/>
            <a:ext cx="9363919" cy="461665"/>
          </a:xfrm>
          <a:prstGeom prst="rect">
            <a:avLst/>
          </a:prstGeom>
          <a:noFill/>
          <a:ln>
            <a:noFill/>
            <a:prstDash val="dashDot"/>
          </a:ln>
        </p:spPr>
        <p:txBody>
          <a:bodyPr wrap="square">
            <a:spAutoFit/>
          </a:bodyPr>
          <a:lstStyle/>
          <a:p>
            <a:pPr>
              <a:lnSpc>
                <a:spcPct val="150000"/>
              </a:lnSpc>
            </a:pPr>
            <a:r>
              <a:rPr lang="ja-JP" altLang="en-US" sz="1600" dirty="0" smtClean="0">
                <a:latin typeface="BIZ UDゴシック" panose="020B0400000000000000" pitchFamily="49" charset="-128"/>
                <a:ea typeface="BIZ UDゴシック" panose="020B0400000000000000" pitchFamily="49" charset="-128"/>
              </a:rPr>
              <a:t>工程計画について</a:t>
            </a:r>
          </a:p>
        </p:txBody>
      </p:sp>
      <p:sp>
        <p:nvSpPr>
          <p:cNvPr id="13" name="フッター プレースホルダー 7"/>
          <p:cNvSpPr>
            <a:spLocks noGrp="1"/>
          </p:cNvSpPr>
          <p:nvPr>
            <p:ph type="ftr" sz="quarter" idx="11"/>
          </p:nvPr>
        </p:nvSpPr>
        <p:spPr>
          <a:xfrm>
            <a:off x="8119872" y="71418"/>
            <a:ext cx="4523590" cy="304040"/>
          </a:xfrm>
        </p:spPr>
        <p:txBody>
          <a:bodyPr/>
          <a:lstStyle/>
          <a:p>
            <a:r>
              <a:rPr kumimoji="1" lang="en-US" altLang="ja-JP" dirty="0"/>
              <a:t>【</a:t>
            </a:r>
            <a:r>
              <a:rPr kumimoji="1" lang="ja-JP" altLang="en-US" dirty="0"/>
              <a:t>様式</a:t>
            </a:r>
            <a:r>
              <a:rPr kumimoji="1" lang="en-US" altLang="ja-JP" dirty="0"/>
              <a:t>4-1</a:t>
            </a:r>
            <a:r>
              <a:rPr kumimoji="1" lang="en-US" altLang="ja-JP" dirty="0" smtClean="0"/>
              <a:t>】</a:t>
            </a:r>
            <a:r>
              <a:rPr kumimoji="1" lang="ja-JP" altLang="en-US" dirty="0" smtClean="0"/>
              <a:t>　</a:t>
            </a:r>
            <a:r>
              <a:rPr lang="ja-JP" altLang="ja-JP" dirty="0" smtClean="0"/>
              <a:t>市有地</a:t>
            </a:r>
            <a:r>
              <a:rPr lang="ja-JP" altLang="ja-JP" dirty="0"/>
              <a:t>を活用した共同生活援助</a:t>
            </a:r>
            <a:r>
              <a:rPr lang="ja-JP" altLang="ja-JP" dirty="0" smtClean="0"/>
              <a:t>事業所整備</a:t>
            </a:r>
            <a:r>
              <a:rPr lang="ja-JP" altLang="ja-JP" dirty="0"/>
              <a:t>事業</a:t>
            </a:r>
            <a:endParaRPr kumimoji="1" lang="ja-JP" altLang="en-US" dirty="0"/>
          </a:p>
        </p:txBody>
      </p:sp>
    </p:spTree>
    <p:extLst>
      <p:ext uri="{BB962C8B-B14F-4D97-AF65-F5344CB8AC3E}">
        <p14:creationId xmlns:p14="http://schemas.microsoft.com/office/powerpoint/2010/main" val="308859702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289366" y="509285"/>
            <a:ext cx="12311065" cy="8900781"/>
          </a:xfrm>
          <a:prstGeom prst="rect">
            <a:avLst/>
          </a:prstGeom>
          <a:no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a:p>
        </p:txBody>
      </p:sp>
      <p:sp>
        <p:nvSpPr>
          <p:cNvPr id="7" name="スライド番号プレースホルダー 6"/>
          <p:cNvSpPr>
            <a:spLocks noGrp="1"/>
          </p:cNvSpPr>
          <p:nvPr>
            <p:ph type="sldNum" sz="quarter" idx="12"/>
          </p:nvPr>
        </p:nvSpPr>
        <p:spPr/>
        <p:txBody>
          <a:bodyPr/>
          <a:lstStyle/>
          <a:p>
            <a:fld id="{6E7BEADF-0AA4-4638-B48D-F42937E2890C}" type="slidenum">
              <a:rPr kumimoji="1" lang="ja-JP" altLang="en-US" smtClean="0"/>
              <a:t>12</a:t>
            </a:fld>
            <a:endParaRPr kumimoji="1" lang="ja-JP" altLang="en-US"/>
          </a:p>
        </p:txBody>
      </p:sp>
      <p:sp>
        <p:nvSpPr>
          <p:cNvPr id="6" name="正方形/長方形 5"/>
          <p:cNvSpPr/>
          <p:nvPr/>
        </p:nvSpPr>
        <p:spPr>
          <a:xfrm>
            <a:off x="289366" y="134299"/>
            <a:ext cx="2492990" cy="369332"/>
          </a:xfrm>
          <a:prstGeom prst="rect">
            <a:avLst/>
          </a:prstGeom>
          <a:noFill/>
          <a:ln>
            <a:noFill/>
            <a:prstDash val="dashDot"/>
          </a:ln>
        </p:spPr>
        <p:txBody>
          <a:bodyPr wrap="none">
            <a:spAutoFit/>
          </a:bodyPr>
          <a:lstStyle/>
          <a:p>
            <a:r>
              <a:rPr lang="ja-JP" altLang="en-US" dirty="0">
                <a:latin typeface="BIZ UDゴシック" panose="020B0400000000000000" pitchFamily="49" charset="-128"/>
                <a:ea typeface="BIZ UDゴシック" panose="020B0400000000000000" pitchFamily="49" charset="-128"/>
              </a:rPr>
              <a:t>７</a:t>
            </a:r>
            <a:r>
              <a:rPr lang="ja-JP" altLang="en-US" dirty="0" smtClean="0">
                <a:latin typeface="BIZ UDゴシック" panose="020B0400000000000000" pitchFamily="49" charset="-128"/>
                <a:ea typeface="BIZ UDゴシック" panose="020B0400000000000000" pitchFamily="49" charset="-128"/>
              </a:rPr>
              <a:t>　</a:t>
            </a:r>
            <a:r>
              <a:rPr lang="ja-JP" altLang="en-US" dirty="0">
                <a:latin typeface="BIZ UDゴシック" panose="020B0400000000000000" pitchFamily="49" charset="-128"/>
                <a:ea typeface="BIZ UDゴシック" panose="020B0400000000000000" pitchFamily="49" charset="-128"/>
              </a:rPr>
              <a:t>資金・収支</a:t>
            </a:r>
            <a:r>
              <a:rPr lang="ja-JP" altLang="en-US" dirty="0" smtClean="0">
                <a:latin typeface="BIZ UDゴシック" panose="020B0400000000000000" pitchFamily="49" charset="-128"/>
                <a:ea typeface="BIZ UDゴシック" panose="020B0400000000000000" pitchFamily="49" charset="-128"/>
              </a:rPr>
              <a:t>計画</a:t>
            </a:r>
            <a:r>
              <a:rPr lang="ja-JP" altLang="en-US" dirty="0">
                <a:latin typeface="BIZ UDゴシック" panose="020B0400000000000000" pitchFamily="49" charset="-128"/>
                <a:ea typeface="BIZ UDゴシック" panose="020B0400000000000000" pitchFamily="49" charset="-128"/>
              </a:rPr>
              <a:t>　</a:t>
            </a:r>
            <a:endParaRPr lang="en-US" altLang="ja-JP" dirty="0" smtClean="0">
              <a:latin typeface="BIZ UDゴシック" panose="020B0400000000000000" pitchFamily="49" charset="-128"/>
              <a:ea typeface="BIZ UDゴシック" panose="020B0400000000000000" pitchFamily="49" charset="-128"/>
            </a:endParaRPr>
          </a:p>
        </p:txBody>
      </p:sp>
      <p:sp>
        <p:nvSpPr>
          <p:cNvPr id="9" name="正方形/長方形 8"/>
          <p:cNvSpPr/>
          <p:nvPr/>
        </p:nvSpPr>
        <p:spPr>
          <a:xfrm>
            <a:off x="439731" y="8247987"/>
            <a:ext cx="11961818" cy="738664"/>
          </a:xfrm>
          <a:prstGeom prst="rect">
            <a:avLst/>
          </a:prstGeom>
          <a:solidFill>
            <a:schemeClr val="bg1"/>
          </a:solidFill>
          <a:ln>
            <a:solidFill>
              <a:schemeClr val="tx1"/>
            </a:solidFill>
            <a:prstDash val="dashDot"/>
          </a:ln>
        </p:spPr>
        <p:txBody>
          <a:bodyPr wrap="square">
            <a:spAutoFit/>
          </a:bodyPr>
          <a:lstStyle/>
          <a:p>
            <a:r>
              <a:rPr lang="ja-JP" altLang="en-US" sz="1400" dirty="0" smtClean="0">
                <a:latin typeface="+mn-ea"/>
              </a:rPr>
              <a:t>・</a:t>
            </a:r>
            <a:r>
              <a:rPr lang="ja-JP" altLang="en-US" sz="1400" dirty="0">
                <a:latin typeface="+mn-ea"/>
              </a:rPr>
              <a:t>事業</a:t>
            </a:r>
            <a:r>
              <a:rPr lang="ja-JP" altLang="en-US" sz="1400" dirty="0" smtClean="0">
                <a:latin typeface="+mn-ea"/>
              </a:rPr>
              <a:t>期間全体における事業収支計画の概要を記載してください。（様式</a:t>
            </a:r>
            <a:r>
              <a:rPr lang="en-US" altLang="ja-JP" sz="1400" dirty="0" smtClean="0">
                <a:latin typeface="+mn-ea"/>
              </a:rPr>
              <a:t>5-1</a:t>
            </a:r>
            <a:r>
              <a:rPr lang="ja-JP" altLang="en-US" sz="1400" dirty="0" err="1">
                <a:latin typeface="+mn-ea"/>
              </a:rPr>
              <a:t>・</a:t>
            </a:r>
            <a:r>
              <a:rPr lang="en-US" altLang="ja-JP" sz="1400" dirty="0" smtClean="0">
                <a:latin typeface="+mn-ea"/>
              </a:rPr>
              <a:t>5-2</a:t>
            </a:r>
            <a:r>
              <a:rPr lang="ja-JP" altLang="en-US" sz="1400" dirty="0" smtClean="0">
                <a:latin typeface="+mn-ea"/>
              </a:rPr>
              <a:t>関係）</a:t>
            </a:r>
            <a:endParaRPr lang="en-US" altLang="ja-JP" sz="1400" dirty="0" smtClean="0">
              <a:latin typeface="+mn-ea"/>
            </a:endParaRPr>
          </a:p>
          <a:p>
            <a:r>
              <a:rPr lang="ja-JP" altLang="en-US" sz="1400" dirty="0">
                <a:latin typeface="+mn-ea"/>
              </a:rPr>
              <a:t>・</a:t>
            </a:r>
            <a:r>
              <a:rPr lang="ja-JP" altLang="en-US" sz="1400" dirty="0" smtClean="0">
                <a:latin typeface="+mn-ea"/>
              </a:rPr>
              <a:t>必須提案事業と任意提案事業において可能な範囲で分けて記載してください。</a:t>
            </a:r>
            <a:endParaRPr lang="en-US" altLang="ja-JP" sz="1400" dirty="0" smtClean="0">
              <a:latin typeface="+mn-ea"/>
            </a:endParaRPr>
          </a:p>
          <a:p>
            <a:r>
              <a:rPr lang="ja-JP" altLang="en-US" sz="1400" dirty="0" smtClean="0">
                <a:latin typeface="+mn-ea"/>
              </a:rPr>
              <a:t>・項目や様式、ページ数については、必要に応じて修正してください。</a:t>
            </a:r>
            <a:endParaRPr lang="en-US" altLang="ja-JP" sz="1400" dirty="0" smtClean="0">
              <a:latin typeface="+mn-ea"/>
            </a:endParaRPr>
          </a:p>
        </p:txBody>
      </p:sp>
      <p:graphicFrame>
        <p:nvGraphicFramePr>
          <p:cNvPr id="3" name="表 2"/>
          <p:cNvGraphicFramePr>
            <a:graphicFrameLocks noGrp="1"/>
          </p:cNvGraphicFramePr>
          <p:nvPr>
            <p:extLst>
              <p:ext uri="{D42A27DB-BD31-4B8C-83A1-F6EECF244321}">
                <p14:modId xmlns:p14="http://schemas.microsoft.com/office/powerpoint/2010/main" val="3602660417"/>
              </p:ext>
            </p:extLst>
          </p:nvPr>
        </p:nvGraphicFramePr>
        <p:xfrm>
          <a:off x="647580" y="1347718"/>
          <a:ext cx="5400796" cy="6800500"/>
        </p:xfrm>
        <a:graphic>
          <a:graphicData uri="http://schemas.openxmlformats.org/drawingml/2006/table">
            <a:tbl>
              <a:tblPr firstRow="1" firstCol="1" bandRow="1"/>
              <a:tblGrid>
                <a:gridCol w="386920">
                  <a:extLst>
                    <a:ext uri="{9D8B030D-6E8A-4147-A177-3AD203B41FA5}">
                      <a16:colId xmlns:a16="http://schemas.microsoft.com/office/drawing/2014/main" val="715332691"/>
                    </a:ext>
                  </a:extLst>
                </a:gridCol>
                <a:gridCol w="386072">
                  <a:extLst>
                    <a:ext uri="{9D8B030D-6E8A-4147-A177-3AD203B41FA5}">
                      <a16:colId xmlns:a16="http://schemas.microsoft.com/office/drawing/2014/main" val="734513258"/>
                    </a:ext>
                  </a:extLst>
                </a:gridCol>
                <a:gridCol w="2343536">
                  <a:extLst>
                    <a:ext uri="{9D8B030D-6E8A-4147-A177-3AD203B41FA5}">
                      <a16:colId xmlns:a16="http://schemas.microsoft.com/office/drawing/2014/main" val="3966595480"/>
                    </a:ext>
                  </a:extLst>
                </a:gridCol>
                <a:gridCol w="1203940">
                  <a:extLst>
                    <a:ext uri="{9D8B030D-6E8A-4147-A177-3AD203B41FA5}">
                      <a16:colId xmlns:a16="http://schemas.microsoft.com/office/drawing/2014/main" val="2262896655"/>
                    </a:ext>
                  </a:extLst>
                </a:gridCol>
                <a:gridCol w="1080328">
                  <a:extLst>
                    <a:ext uri="{9D8B030D-6E8A-4147-A177-3AD203B41FA5}">
                      <a16:colId xmlns:a16="http://schemas.microsoft.com/office/drawing/2014/main" val="4266227541"/>
                    </a:ext>
                  </a:extLst>
                </a:gridCol>
              </a:tblGrid>
              <a:tr h="272020">
                <a:tc>
                  <a:txBody>
                    <a:bodyPr/>
                    <a:lstStyle/>
                    <a:p>
                      <a:pPr algn="just">
                        <a:spcAft>
                          <a:spcPts val="0"/>
                        </a:spcAft>
                      </a:pPr>
                      <a:r>
                        <a:rPr lang="en-US" sz="1200" kern="100" dirty="0">
                          <a:effectLst/>
                          <a:latin typeface="ＭＳ ゴシック" panose="020B0609070205080204" pitchFamily="49" charset="-128"/>
                          <a:ea typeface="ＭＳ 明朝" panose="02020609040205080304" pitchFamily="17" charset="-128"/>
                          <a:cs typeface="Times New Roman" panose="02020603050405020304" pitchFamily="18" charset="0"/>
                        </a:rPr>
                        <a:t> </a:t>
                      </a:r>
                      <a:endParaRPr lang="ja-JP" sz="1200" kern="100" dirty="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solidFill>
                      <a:srgbClr val="F2F2F2"/>
                    </a:solidFill>
                  </a:tcPr>
                </a:tc>
                <a:tc>
                  <a:txBody>
                    <a:bodyPr/>
                    <a:lstStyle/>
                    <a:p>
                      <a:pPr algn="just">
                        <a:spcAft>
                          <a:spcPts val="0"/>
                        </a:spcAft>
                      </a:pPr>
                      <a:r>
                        <a:rPr lang="en-US" sz="1200" kern="100" dirty="0">
                          <a:effectLst/>
                          <a:latin typeface="ＭＳ ゴシック" panose="020B0609070205080204" pitchFamily="49" charset="-128"/>
                          <a:ea typeface="ＭＳ 明朝" panose="02020609040205080304" pitchFamily="17" charset="-128"/>
                          <a:cs typeface="Times New Roman" panose="02020603050405020304" pitchFamily="18" charset="0"/>
                        </a:rPr>
                        <a:t> </a:t>
                      </a:r>
                      <a:endParaRPr lang="ja-JP" sz="1200" kern="100" dirty="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68580" marR="68580" marT="0" marB="0">
                    <a:lnL>
                      <a:noFill/>
                    </a:lnL>
                    <a:lnR>
                      <a:noFill/>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solidFill>
                      <a:srgbClr val="F2F2F2"/>
                    </a:solidFill>
                  </a:tcPr>
                </a:tc>
                <a:tc>
                  <a:txBody>
                    <a:bodyPr/>
                    <a:lstStyle/>
                    <a:p>
                      <a:pPr algn="ctr">
                        <a:spcAft>
                          <a:spcPts val="0"/>
                        </a:spcAft>
                      </a:pPr>
                      <a:r>
                        <a:rPr lang="ja-JP" sz="1200" kern="100" dirty="0">
                          <a:effectLst/>
                          <a:latin typeface="+mn-ea"/>
                          <a:ea typeface="+mn-ea"/>
                          <a:cs typeface="Times New Roman" panose="02020603050405020304" pitchFamily="18" charset="0"/>
                        </a:rPr>
                        <a:t>項　　目</a:t>
                      </a:r>
                    </a:p>
                  </a:txBody>
                  <a:tcPr marL="68580" marR="68580" marT="0"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solidFill>
                      <a:srgbClr val="F2F2F2"/>
                    </a:solidFill>
                  </a:tcPr>
                </a:tc>
                <a:tc>
                  <a:txBody>
                    <a:bodyPr/>
                    <a:lstStyle/>
                    <a:p>
                      <a:pPr algn="ctr">
                        <a:spcAft>
                          <a:spcPts val="0"/>
                        </a:spcAft>
                      </a:pPr>
                      <a:r>
                        <a:rPr lang="ja-JP" sz="1200" kern="100" spc="-100" dirty="0">
                          <a:effectLst/>
                          <a:latin typeface="+mn-ea"/>
                          <a:ea typeface="+mn-ea"/>
                          <a:cs typeface="Times New Roman" panose="02020603050405020304" pitchFamily="18" charset="0"/>
                        </a:rPr>
                        <a:t>金額</a:t>
                      </a:r>
                      <a:endParaRPr lang="ja-JP" sz="1200" kern="100" dirty="0">
                        <a:effectLst/>
                        <a:latin typeface="+mn-ea"/>
                        <a:ea typeface="+mn-ea"/>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solidFill>
                      <a:srgbClr val="F2F2F2"/>
                    </a:solidFill>
                  </a:tcPr>
                </a:tc>
                <a:tc>
                  <a:txBody>
                    <a:bodyPr/>
                    <a:lstStyle/>
                    <a:p>
                      <a:pPr algn="ctr">
                        <a:spcAft>
                          <a:spcPts val="0"/>
                        </a:spcAft>
                      </a:pPr>
                      <a:r>
                        <a:rPr lang="ja-JP" sz="1200" kern="100" dirty="0">
                          <a:effectLst/>
                          <a:latin typeface="+mn-ea"/>
                          <a:ea typeface="+mn-ea"/>
                          <a:cs typeface="Times New Roman" panose="02020603050405020304" pitchFamily="18" charset="0"/>
                        </a:rPr>
                        <a:t>備考</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solidFill>
                      <a:srgbClr val="F2F2F2"/>
                    </a:solidFill>
                  </a:tcPr>
                </a:tc>
                <a:extLst>
                  <a:ext uri="{0D108BD9-81ED-4DB2-BD59-A6C34878D82A}">
                    <a16:rowId xmlns:a16="http://schemas.microsoft.com/office/drawing/2014/main" val="2529584341"/>
                  </a:ext>
                </a:extLst>
              </a:tr>
              <a:tr h="272020">
                <a:tc>
                  <a:txBody>
                    <a:bodyPr/>
                    <a:lstStyle/>
                    <a:p>
                      <a:pPr algn="just">
                        <a:spcAft>
                          <a:spcPts val="0"/>
                        </a:spcAft>
                      </a:pPr>
                      <a:r>
                        <a:rPr lang="ja-JP" sz="1200" kern="100" dirty="0">
                          <a:effectLst/>
                          <a:latin typeface="ＭＳ 明朝" panose="02020609040205080304" pitchFamily="17" charset="-128"/>
                          <a:ea typeface="ＭＳ ゴシック" panose="020B0609070205080204" pitchFamily="49" charset="-128"/>
                          <a:cs typeface="Times New Roman" panose="02020603050405020304" pitchFamily="18" charset="0"/>
                        </a:rPr>
                        <a:t>合</a:t>
                      </a:r>
                      <a:endParaRPr lang="ja-JP" sz="1200" kern="100" dirty="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a:noFill/>
                    </a:lnR>
                    <a:lnT w="19050" cap="flat" cmpd="dbl" algn="ctr">
                      <a:solidFill>
                        <a:srgbClr val="000000"/>
                      </a:solidFill>
                      <a:prstDash val="solid"/>
                      <a:round/>
                      <a:headEnd type="none" w="med" len="med"/>
                      <a:tailEnd type="none" w="med" len="med"/>
                    </a:lnT>
                    <a:lnB>
                      <a:noFill/>
                    </a:lnB>
                    <a:solidFill>
                      <a:srgbClr val="F2F2F2"/>
                    </a:solidFill>
                  </a:tcPr>
                </a:tc>
                <a:tc>
                  <a:txBody>
                    <a:bodyPr/>
                    <a:lstStyle/>
                    <a:p>
                      <a:pPr algn="just">
                        <a:spcAft>
                          <a:spcPts val="0"/>
                        </a:spcAft>
                      </a:pPr>
                      <a:r>
                        <a:rPr lang="ja-JP" sz="1200" kern="100" dirty="0">
                          <a:effectLst/>
                          <a:latin typeface="ＭＳ 明朝" panose="02020609040205080304" pitchFamily="17" charset="-128"/>
                          <a:ea typeface="ＭＳ ゴシック" panose="020B0609070205080204" pitchFamily="49" charset="-128"/>
                          <a:cs typeface="Times New Roman" panose="02020603050405020304" pitchFamily="18" charset="0"/>
                        </a:rPr>
                        <a:t>計</a:t>
                      </a:r>
                      <a:endParaRPr lang="ja-JP" sz="1200" kern="100" dirty="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68580" marR="68580" marT="0" marB="0" anchor="ctr">
                    <a:lnL>
                      <a:noFill/>
                    </a:lnL>
                    <a:lnR>
                      <a:noFill/>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just">
                        <a:spcAft>
                          <a:spcPts val="0"/>
                        </a:spcAft>
                      </a:pPr>
                      <a:r>
                        <a:rPr lang="en-US" sz="1200" kern="100" dirty="0">
                          <a:effectLst/>
                          <a:latin typeface="+mn-ea"/>
                          <a:ea typeface="+mn-ea"/>
                          <a:cs typeface="Times New Roman" panose="02020603050405020304" pitchFamily="18" charset="0"/>
                        </a:rPr>
                        <a:t> </a:t>
                      </a:r>
                      <a:endParaRPr lang="ja-JP" sz="1200" kern="100" dirty="0">
                        <a:effectLst/>
                        <a:latin typeface="+mn-ea"/>
                        <a:ea typeface="+mn-ea"/>
                        <a:cs typeface="Times New Roman" panose="02020603050405020304" pitchFamily="18" charset="0"/>
                      </a:endParaRPr>
                    </a:p>
                  </a:txBody>
                  <a:tcPr marL="68580" marR="68580" marT="0" marB="0" anchor="ctr">
                    <a:lnL>
                      <a:noFill/>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just">
                        <a:spcAft>
                          <a:spcPts val="0"/>
                        </a:spcAft>
                      </a:pPr>
                      <a:r>
                        <a:rPr lang="en-US" sz="1200" kern="100" dirty="0">
                          <a:effectLst/>
                          <a:latin typeface="+mn-ea"/>
                          <a:ea typeface="+mn-ea"/>
                          <a:cs typeface="Times New Roman" panose="02020603050405020304" pitchFamily="18" charset="0"/>
                        </a:rPr>
                        <a:t> </a:t>
                      </a:r>
                      <a:endParaRPr lang="ja-JP" sz="1200" kern="100" dirty="0">
                        <a:effectLst/>
                        <a:latin typeface="+mn-ea"/>
                        <a:ea typeface="+mn-ea"/>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just">
                        <a:spcAft>
                          <a:spcPts val="0"/>
                        </a:spcAft>
                      </a:pPr>
                      <a:r>
                        <a:rPr lang="en-US" sz="1200" kern="100" dirty="0">
                          <a:effectLst/>
                          <a:latin typeface="+mn-ea"/>
                          <a:ea typeface="+mn-ea"/>
                          <a:cs typeface="Times New Roman" panose="02020603050405020304" pitchFamily="18" charset="0"/>
                        </a:rPr>
                        <a:t> </a:t>
                      </a:r>
                      <a:endParaRPr lang="ja-JP" sz="1200" kern="100" dirty="0">
                        <a:effectLst/>
                        <a:latin typeface="+mn-ea"/>
                        <a:ea typeface="+mn-ea"/>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extLst>
                  <a:ext uri="{0D108BD9-81ED-4DB2-BD59-A6C34878D82A}">
                    <a16:rowId xmlns:a16="http://schemas.microsoft.com/office/drawing/2014/main" val="1225473332"/>
                  </a:ext>
                </a:extLst>
              </a:tr>
              <a:tr h="272020">
                <a:tc>
                  <a:txBody>
                    <a:bodyPr/>
                    <a:lstStyle/>
                    <a:p>
                      <a:pPr algn="just">
                        <a:spcAft>
                          <a:spcPts val="0"/>
                        </a:spcAft>
                      </a:pPr>
                      <a:r>
                        <a:rPr lang="en-US" sz="1200" kern="100">
                          <a:effectLst/>
                          <a:latin typeface="ＭＳ ゴシック" panose="020B0609070205080204" pitchFamily="49" charset="-128"/>
                          <a:ea typeface="ＭＳ 明朝" panose="02020609040205080304" pitchFamily="17" charset="-128"/>
                          <a:cs typeface="Times New Roman" panose="02020603050405020304" pitchFamily="18" charset="0"/>
                        </a:rPr>
                        <a:t> </a:t>
                      </a:r>
                      <a:endParaRPr lang="ja-JP" sz="1200" kern="10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2F2F2"/>
                    </a:solidFill>
                  </a:tcPr>
                </a:tc>
                <a:tc>
                  <a:txBody>
                    <a:bodyPr/>
                    <a:lstStyle/>
                    <a:p>
                      <a:pPr algn="just">
                        <a:spcAft>
                          <a:spcPts val="0"/>
                        </a:spcAft>
                      </a:pPr>
                      <a:r>
                        <a:rPr lang="ja-JP" sz="1200" kern="100" dirty="0">
                          <a:effectLst/>
                          <a:latin typeface="+mn-ea"/>
                          <a:ea typeface="+mn-ea"/>
                          <a:cs typeface="Times New Roman" panose="02020603050405020304" pitchFamily="18" charset="0"/>
                        </a:rPr>
                        <a:t>①</a:t>
                      </a:r>
                    </a:p>
                  </a:txBody>
                  <a:tcPr marL="68580" marR="68580" marT="0"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solidFill>
                      <a:srgbClr val="F2F2F2"/>
                    </a:solidFill>
                  </a:tcPr>
                </a:tc>
                <a:tc>
                  <a:txBody>
                    <a:bodyPr/>
                    <a:lstStyle/>
                    <a:p>
                      <a:pPr algn="just">
                        <a:spcAft>
                          <a:spcPts val="0"/>
                        </a:spcAft>
                      </a:pPr>
                      <a:r>
                        <a:rPr lang="ja-JP" sz="1200" kern="100" dirty="0">
                          <a:effectLst/>
                          <a:latin typeface="+mn-ea"/>
                          <a:ea typeface="+mn-ea"/>
                          <a:cs typeface="Times New Roman" panose="02020603050405020304" pitchFamily="18" charset="0"/>
                        </a:rPr>
                        <a:t>用地費</a:t>
                      </a:r>
                    </a:p>
                  </a:txBody>
                  <a:tcPr marL="68580" marR="68580" marT="0"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just">
                        <a:spcAft>
                          <a:spcPts val="0"/>
                        </a:spcAft>
                      </a:pPr>
                      <a:r>
                        <a:rPr lang="en-US" sz="1200" kern="100" dirty="0">
                          <a:effectLst/>
                          <a:latin typeface="+mn-ea"/>
                          <a:ea typeface="+mn-ea"/>
                          <a:cs typeface="Times New Roman" panose="02020603050405020304" pitchFamily="18" charset="0"/>
                        </a:rPr>
                        <a:t> </a:t>
                      </a:r>
                      <a:endParaRPr lang="ja-JP" sz="1200" kern="100" dirty="0">
                        <a:effectLst/>
                        <a:latin typeface="+mn-ea"/>
                        <a:ea typeface="+mn-ea"/>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just">
                        <a:spcAft>
                          <a:spcPts val="0"/>
                        </a:spcAft>
                      </a:pPr>
                      <a:r>
                        <a:rPr lang="en-US" sz="1200" kern="100" dirty="0">
                          <a:effectLst/>
                          <a:latin typeface="+mn-ea"/>
                          <a:ea typeface="+mn-ea"/>
                          <a:cs typeface="Times New Roman" panose="02020603050405020304" pitchFamily="18" charset="0"/>
                        </a:rPr>
                        <a:t> </a:t>
                      </a:r>
                      <a:endParaRPr lang="ja-JP" sz="1200" kern="100" dirty="0">
                        <a:effectLst/>
                        <a:latin typeface="+mn-ea"/>
                        <a:ea typeface="+mn-ea"/>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extLst>
                  <a:ext uri="{0D108BD9-81ED-4DB2-BD59-A6C34878D82A}">
                    <a16:rowId xmlns:a16="http://schemas.microsoft.com/office/drawing/2014/main" val="3209881599"/>
                  </a:ext>
                </a:extLst>
              </a:tr>
              <a:tr h="272020">
                <a:tc>
                  <a:txBody>
                    <a:bodyPr/>
                    <a:lstStyle/>
                    <a:p>
                      <a:pPr algn="just">
                        <a:spcAft>
                          <a:spcPts val="0"/>
                        </a:spcAft>
                      </a:pPr>
                      <a:r>
                        <a:rPr lang="en-US" sz="1200" kern="100">
                          <a:effectLst/>
                          <a:latin typeface="ＭＳ ゴシック" panose="020B0609070205080204" pitchFamily="49" charset="-128"/>
                          <a:ea typeface="ＭＳ 明朝" panose="02020609040205080304" pitchFamily="17" charset="-128"/>
                          <a:cs typeface="Times New Roman" panose="02020603050405020304" pitchFamily="18" charset="0"/>
                        </a:rPr>
                        <a:t> </a:t>
                      </a:r>
                      <a:endParaRPr lang="ja-JP" sz="1200" kern="10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2F2F2"/>
                    </a:solidFill>
                  </a:tcPr>
                </a:tc>
                <a:tc>
                  <a:txBody>
                    <a:bodyPr/>
                    <a:lstStyle/>
                    <a:p>
                      <a:pPr algn="just">
                        <a:spcAft>
                          <a:spcPts val="0"/>
                        </a:spcAft>
                      </a:pPr>
                      <a:r>
                        <a:rPr lang="en-US" sz="1200" kern="100" dirty="0">
                          <a:effectLst/>
                          <a:latin typeface="+mn-ea"/>
                          <a:ea typeface="+mn-ea"/>
                          <a:cs typeface="Times New Roman" panose="02020603050405020304" pitchFamily="18" charset="0"/>
                        </a:rPr>
                        <a:t> </a:t>
                      </a:r>
                      <a:endParaRPr lang="ja-JP" sz="1200" kern="100" dirty="0">
                        <a:effectLst/>
                        <a:latin typeface="+mn-ea"/>
                        <a:ea typeface="+mn-ea"/>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2F2F2"/>
                    </a:solidFill>
                  </a:tcPr>
                </a:tc>
                <a:tc>
                  <a:txBody>
                    <a:bodyPr/>
                    <a:lstStyle/>
                    <a:p>
                      <a:pPr algn="just">
                        <a:spcAft>
                          <a:spcPts val="0"/>
                        </a:spcAft>
                      </a:pPr>
                      <a:r>
                        <a:rPr lang="ja-JP" sz="1200" kern="100" dirty="0">
                          <a:effectLst/>
                          <a:latin typeface="+mn-ea"/>
                          <a:ea typeface="+mn-ea"/>
                          <a:cs typeface="Times New Roman" panose="02020603050405020304" pitchFamily="18" charset="0"/>
                        </a:rPr>
                        <a:t>土地賃借料</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dot"/>
                      <a:round/>
                      <a:headEnd type="none" w="med" len="med"/>
                      <a:tailEnd type="none" w="med" len="med"/>
                    </a:lnB>
                  </a:tcPr>
                </a:tc>
                <a:tc>
                  <a:txBody>
                    <a:bodyPr/>
                    <a:lstStyle/>
                    <a:p>
                      <a:pPr algn="r">
                        <a:spcAft>
                          <a:spcPts val="0"/>
                        </a:spcAft>
                      </a:pPr>
                      <a:r>
                        <a:rPr lang="en-US" sz="1200" kern="100" dirty="0">
                          <a:effectLst/>
                          <a:latin typeface="+mn-ea"/>
                          <a:ea typeface="+mn-ea"/>
                          <a:cs typeface="Times New Roman" panose="02020603050405020304" pitchFamily="18" charset="0"/>
                        </a:rPr>
                        <a:t> </a:t>
                      </a:r>
                      <a:endParaRPr lang="ja-JP" sz="1200" kern="100" dirty="0">
                        <a:effectLst/>
                        <a:latin typeface="+mn-ea"/>
                        <a:ea typeface="+mn-ea"/>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dot"/>
                      <a:round/>
                      <a:headEnd type="none" w="med" len="med"/>
                      <a:tailEnd type="none" w="med" len="med"/>
                    </a:lnB>
                  </a:tcPr>
                </a:tc>
                <a:tc>
                  <a:txBody>
                    <a:bodyPr/>
                    <a:lstStyle/>
                    <a:p>
                      <a:pPr algn="l">
                        <a:spcAft>
                          <a:spcPts val="0"/>
                        </a:spcAft>
                      </a:pPr>
                      <a:r>
                        <a:rPr lang="en-US" sz="1200" kern="100" dirty="0">
                          <a:effectLst/>
                          <a:latin typeface="+mn-ea"/>
                          <a:ea typeface="+mn-ea"/>
                          <a:cs typeface="Times New Roman" panose="02020603050405020304" pitchFamily="18" charset="0"/>
                        </a:rPr>
                        <a:t> </a:t>
                      </a:r>
                      <a:endParaRPr lang="ja-JP" sz="1200" kern="100" dirty="0">
                        <a:effectLst/>
                        <a:latin typeface="+mn-ea"/>
                        <a:ea typeface="+mn-ea"/>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dot"/>
                      <a:round/>
                      <a:headEnd type="none" w="med" len="med"/>
                      <a:tailEnd type="none" w="med" len="med"/>
                    </a:lnB>
                  </a:tcPr>
                </a:tc>
                <a:extLst>
                  <a:ext uri="{0D108BD9-81ED-4DB2-BD59-A6C34878D82A}">
                    <a16:rowId xmlns:a16="http://schemas.microsoft.com/office/drawing/2014/main" val="2795689955"/>
                  </a:ext>
                </a:extLst>
              </a:tr>
              <a:tr h="272020">
                <a:tc rowSpan="3">
                  <a:txBody>
                    <a:bodyPr/>
                    <a:lstStyle/>
                    <a:p>
                      <a:pPr algn="just">
                        <a:spcAft>
                          <a:spcPts val="0"/>
                        </a:spcAft>
                      </a:pPr>
                      <a:r>
                        <a:rPr lang="en-US" sz="1200" kern="100" dirty="0">
                          <a:effectLst/>
                          <a:latin typeface="ＭＳ ゴシック" panose="020B0609070205080204" pitchFamily="49" charset="-128"/>
                          <a:ea typeface="ＭＳ 明朝" panose="02020609040205080304" pitchFamily="17" charset="-128"/>
                          <a:cs typeface="Times New Roman" panose="02020603050405020304" pitchFamily="18" charset="0"/>
                        </a:rPr>
                        <a:t> </a:t>
                      </a:r>
                      <a:endParaRPr lang="ja-JP" sz="1200" kern="100" dirty="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2F2F2"/>
                    </a:solidFill>
                  </a:tcPr>
                </a:tc>
                <a:tc rowSpan="3">
                  <a:txBody>
                    <a:bodyPr/>
                    <a:lstStyle/>
                    <a:p>
                      <a:pPr algn="just">
                        <a:spcAft>
                          <a:spcPts val="0"/>
                        </a:spcAft>
                      </a:pPr>
                      <a:r>
                        <a:rPr lang="en-US" sz="1200" kern="100" dirty="0">
                          <a:effectLst/>
                          <a:latin typeface="+mn-ea"/>
                          <a:ea typeface="+mn-ea"/>
                          <a:cs typeface="Times New Roman" panose="02020603050405020304" pitchFamily="18" charset="0"/>
                        </a:rPr>
                        <a:t> </a:t>
                      </a:r>
                      <a:endParaRPr lang="ja-JP" sz="1200" kern="100" dirty="0">
                        <a:effectLst/>
                        <a:latin typeface="+mn-ea"/>
                        <a:ea typeface="+mn-ea"/>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solidFill>
                      <a:srgbClr val="F2F2F2"/>
                    </a:solidFill>
                  </a:tcPr>
                </a:tc>
                <a:tc>
                  <a:txBody>
                    <a:bodyPr/>
                    <a:lstStyle/>
                    <a:p>
                      <a:pPr algn="just">
                        <a:spcAft>
                          <a:spcPts val="0"/>
                        </a:spcAft>
                      </a:pPr>
                      <a:r>
                        <a:rPr lang="ja-JP" sz="1200" kern="100" dirty="0">
                          <a:effectLst/>
                          <a:latin typeface="+mn-ea"/>
                          <a:ea typeface="+mn-ea"/>
                          <a:cs typeface="Times New Roman" panose="02020603050405020304" pitchFamily="18" charset="0"/>
                        </a:rPr>
                        <a:t>契約保証金</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3175" cap="flat" cmpd="sng" algn="ctr">
                      <a:solidFill>
                        <a:schemeClr val="tx1"/>
                      </a:solidFill>
                      <a:prstDash val="dot"/>
                      <a:round/>
                      <a:headEnd type="none" w="med" len="med"/>
                      <a:tailEnd type="none" w="med" len="med"/>
                    </a:lnB>
                  </a:tcPr>
                </a:tc>
                <a:tc>
                  <a:txBody>
                    <a:bodyPr/>
                    <a:lstStyle/>
                    <a:p>
                      <a:pPr algn="r">
                        <a:spcAft>
                          <a:spcPts val="0"/>
                        </a:spcAft>
                      </a:pPr>
                      <a:r>
                        <a:rPr lang="en-US" sz="1200" kern="100" dirty="0">
                          <a:effectLst/>
                          <a:latin typeface="+mn-ea"/>
                          <a:ea typeface="+mn-ea"/>
                          <a:cs typeface="Times New Roman" panose="02020603050405020304" pitchFamily="18" charset="0"/>
                        </a:rPr>
                        <a:t> </a:t>
                      </a:r>
                      <a:endParaRPr lang="ja-JP" sz="1200" kern="100" dirty="0">
                        <a:effectLst/>
                        <a:latin typeface="+mn-ea"/>
                        <a:ea typeface="+mn-ea"/>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3175" cap="flat" cmpd="sng" algn="ctr">
                      <a:solidFill>
                        <a:schemeClr val="tx1"/>
                      </a:solidFill>
                      <a:prstDash val="dot"/>
                      <a:round/>
                      <a:headEnd type="none" w="med" len="med"/>
                      <a:tailEnd type="none" w="med" len="med"/>
                    </a:lnB>
                  </a:tcPr>
                </a:tc>
                <a:tc>
                  <a:txBody>
                    <a:bodyPr/>
                    <a:lstStyle/>
                    <a:p>
                      <a:pPr algn="l">
                        <a:spcAft>
                          <a:spcPts val="0"/>
                        </a:spcAft>
                      </a:pPr>
                      <a:r>
                        <a:rPr lang="en-US" sz="1200" kern="100" dirty="0">
                          <a:effectLst/>
                          <a:latin typeface="+mn-ea"/>
                          <a:ea typeface="+mn-ea"/>
                          <a:cs typeface="Times New Roman" panose="02020603050405020304" pitchFamily="18" charset="0"/>
                        </a:rPr>
                        <a:t> </a:t>
                      </a:r>
                      <a:endParaRPr lang="ja-JP" sz="1200" kern="100" dirty="0">
                        <a:effectLst/>
                        <a:latin typeface="+mn-ea"/>
                        <a:ea typeface="+mn-ea"/>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3175" cap="flat" cmpd="sng" algn="ctr">
                      <a:solidFill>
                        <a:schemeClr val="tx1"/>
                      </a:solidFill>
                      <a:prstDash val="dot"/>
                      <a:round/>
                      <a:headEnd type="none" w="med" len="med"/>
                      <a:tailEnd type="none" w="med" len="med"/>
                    </a:lnB>
                  </a:tcPr>
                </a:tc>
                <a:extLst>
                  <a:ext uri="{0D108BD9-81ED-4DB2-BD59-A6C34878D82A}">
                    <a16:rowId xmlns:a16="http://schemas.microsoft.com/office/drawing/2014/main" val="1733375941"/>
                  </a:ext>
                </a:extLst>
              </a:tr>
              <a:tr h="272020">
                <a:tc vMerge="1">
                  <a:txBody>
                    <a:bodyPr/>
                    <a:lstStyle/>
                    <a:p>
                      <a:endParaRPr kumimoji="1" lang="ja-JP" altLang="en-US"/>
                    </a:p>
                  </a:txBody>
                  <a:tcPr/>
                </a:tc>
                <a:tc vMerge="1">
                  <a:txBody>
                    <a:bodyPr/>
                    <a:lstStyle/>
                    <a:p>
                      <a:endParaRPr lang="ja-JP" altLang="en-US" dirty="0"/>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2F2F2"/>
                    </a:solidFill>
                  </a:tcPr>
                </a:tc>
                <a:tc>
                  <a:txBody>
                    <a:bodyPr/>
                    <a:lstStyle/>
                    <a:p>
                      <a:pPr algn="just">
                        <a:spcAft>
                          <a:spcPts val="0"/>
                        </a:spcAft>
                      </a:pPr>
                      <a:endParaRPr lang="ja-JP" sz="1200" kern="100" dirty="0">
                        <a:effectLst/>
                        <a:latin typeface="+mn-ea"/>
                        <a:ea typeface="+mn-ea"/>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3175" cap="flat" cmpd="sng" algn="ctr">
                      <a:solidFill>
                        <a:schemeClr val="tx1"/>
                      </a:solidFill>
                      <a:prstDash val="dot"/>
                      <a:round/>
                      <a:headEnd type="none" w="med" len="med"/>
                      <a:tailEnd type="none" w="med" len="med"/>
                    </a:lnT>
                    <a:lnB w="3175" cap="flat" cmpd="sng" algn="ctr">
                      <a:solidFill>
                        <a:schemeClr val="tx1"/>
                      </a:solidFill>
                      <a:prstDash val="dot"/>
                      <a:round/>
                      <a:headEnd type="none" w="med" len="med"/>
                      <a:tailEnd type="none" w="med" len="med"/>
                    </a:lnB>
                  </a:tcPr>
                </a:tc>
                <a:tc>
                  <a:txBody>
                    <a:bodyPr/>
                    <a:lstStyle/>
                    <a:p>
                      <a:pPr algn="r">
                        <a:spcAft>
                          <a:spcPts val="0"/>
                        </a:spcAft>
                      </a:pPr>
                      <a:endParaRPr lang="ja-JP" sz="1200" kern="100" dirty="0">
                        <a:effectLst/>
                        <a:latin typeface="+mn-ea"/>
                        <a:ea typeface="+mn-ea"/>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3175" cap="flat" cmpd="sng" algn="ctr">
                      <a:solidFill>
                        <a:schemeClr val="tx1"/>
                      </a:solidFill>
                      <a:prstDash val="dot"/>
                      <a:round/>
                      <a:headEnd type="none" w="med" len="med"/>
                      <a:tailEnd type="none" w="med" len="med"/>
                    </a:lnT>
                    <a:lnB w="3175" cap="flat" cmpd="sng" algn="ctr">
                      <a:solidFill>
                        <a:schemeClr val="tx1"/>
                      </a:solidFill>
                      <a:prstDash val="dot"/>
                      <a:round/>
                      <a:headEnd type="none" w="med" len="med"/>
                      <a:tailEnd type="none" w="med" len="med"/>
                    </a:lnB>
                  </a:tcPr>
                </a:tc>
                <a:tc>
                  <a:txBody>
                    <a:bodyPr/>
                    <a:lstStyle/>
                    <a:p>
                      <a:pPr algn="just">
                        <a:spcAft>
                          <a:spcPts val="0"/>
                        </a:spcAft>
                      </a:pPr>
                      <a:endParaRPr lang="ja-JP" sz="1200" kern="100" dirty="0">
                        <a:effectLst/>
                        <a:latin typeface="+mn-ea"/>
                        <a:ea typeface="+mn-ea"/>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3175" cap="flat" cmpd="sng" algn="ctr">
                      <a:solidFill>
                        <a:schemeClr val="tx1"/>
                      </a:solidFill>
                      <a:prstDash val="dot"/>
                      <a:round/>
                      <a:headEnd type="none" w="med" len="med"/>
                      <a:tailEnd type="none" w="med" len="med"/>
                    </a:lnT>
                    <a:lnB w="3175" cap="flat" cmpd="sng" algn="ctr">
                      <a:solidFill>
                        <a:schemeClr val="tx1"/>
                      </a:solidFill>
                      <a:prstDash val="dot"/>
                      <a:round/>
                      <a:headEnd type="none" w="med" len="med"/>
                      <a:tailEnd type="none" w="med" len="med"/>
                    </a:lnB>
                  </a:tcPr>
                </a:tc>
                <a:extLst>
                  <a:ext uri="{0D108BD9-81ED-4DB2-BD59-A6C34878D82A}">
                    <a16:rowId xmlns:a16="http://schemas.microsoft.com/office/drawing/2014/main" val="1879966782"/>
                  </a:ext>
                </a:extLst>
              </a:tr>
              <a:tr h="272020">
                <a:tc vMerge="1">
                  <a:txBody>
                    <a:bodyPr/>
                    <a:lstStyle/>
                    <a:p>
                      <a:endParaRPr kumimoji="1" lang="ja-JP" altLang="en-US"/>
                    </a:p>
                  </a:txBody>
                  <a:tcPr/>
                </a:tc>
                <a:tc vMerge="1">
                  <a:txBody>
                    <a:bodyPr/>
                    <a:lstStyle/>
                    <a:p>
                      <a:endParaRPr lang="ja-JP" altLang="en-US" dirty="0"/>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2F2F2"/>
                    </a:solidFill>
                  </a:tcPr>
                </a:tc>
                <a:tc>
                  <a:txBody>
                    <a:bodyPr/>
                    <a:lstStyle/>
                    <a:p>
                      <a:pPr algn="just">
                        <a:spcAft>
                          <a:spcPts val="0"/>
                        </a:spcAft>
                      </a:pPr>
                      <a:endParaRPr lang="ja-JP" sz="1200" kern="100" dirty="0">
                        <a:effectLst/>
                        <a:latin typeface="+mn-ea"/>
                        <a:ea typeface="+mn-ea"/>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3175" cap="flat" cmpd="sng" algn="ctr">
                      <a:solidFill>
                        <a:schemeClr val="tx1"/>
                      </a:solidFill>
                      <a:prstDash val="dot"/>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spcAft>
                          <a:spcPts val="0"/>
                        </a:spcAft>
                      </a:pPr>
                      <a:endParaRPr lang="ja-JP" sz="1200" kern="100" dirty="0">
                        <a:effectLst/>
                        <a:latin typeface="+mn-ea"/>
                        <a:ea typeface="+mn-ea"/>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3175" cap="flat" cmpd="sng" algn="ctr">
                      <a:solidFill>
                        <a:schemeClr val="tx1"/>
                      </a:solidFill>
                      <a:prstDash val="dot"/>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spcAft>
                          <a:spcPts val="0"/>
                        </a:spcAft>
                      </a:pPr>
                      <a:endParaRPr lang="ja-JP" sz="1200" kern="100" dirty="0">
                        <a:effectLst/>
                        <a:latin typeface="+mn-ea"/>
                        <a:ea typeface="+mn-ea"/>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3175" cap="flat" cmpd="sng" algn="ctr">
                      <a:solidFill>
                        <a:schemeClr val="tx1"/>
                      </a:solidFill>
                      <a:prstDash val="dot"/>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648664026"/>
                  </a:ext>
                </a:extLst>
              </a:tr>
              <a:tr h="272020">
                <a:tc>
                  <a:txBody>
                    <a:bodyPr/>
                    <a:lstStyle/>
                    <a:p>
                      <a:pPr algn="just">
                        <a:spcAft>
                          <a:spcPts val="0"/>
                        </a:spcAft>
                      </a:pPr>
                      <a:r>
                        <a:rPr lang="en-US" sz="1200" kern="100">
                          <a:effectLst/>
                          <a:latin typeface="ＭＳ ゴシック" panose="020B0609070205080204" pitchFamily="49" charset="-128"/>
                          <a:ea typeface="ＭＳ 明朝" panose="02020609040205080304" pitchFamily="17" charset="-128"/>
                          <a:cs typeface="Times New Roman" panose="02020603050405020304" pitchFamily="18" charset="0"/>
                        </a:rPr>
                        <a:t> </a:t>
                      </a:r>
                      <a:endParaRPr lang="ja-JP" sz="1200" kern="10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2F2F2"/>
                    </a:solidFill>
                  </a:tcPr>
                </a:tc>
                <a:tc>
                  <a:txBody>
                    <a:bodyPr/>
                    <a:lstStyle/>
                    <a:p>
                      <a:pPr algn="just">
                        <a:spcAft>
                          <a:spcPts val="0"/>
                        </a:spcAft>
                      </a:pPr>
                      <a:r>
                        <a:rPr lang="ja-JP" sz="1200" kern="100" dirty="0">
                          <a:effectLst/>
                          <a:latin typeface="+mn-ea"/>
                          <a:ea typeface="+mn-ea"/>
                          <a:cs typeface="Times New Roman" panose="02020603050405020304" pitchFamily="18" charset="0"/>
                        </a:rPr>
                        <a:t>②</a:t>
                      </a:r>
                    </a:p>
                  </a:txBody>
                  <a:tcPr marL="68580" marR="68580" marT="0" marB="0" anchor="ctr">
                    <a:lnL w="12700" cap="flat" cmpd="sng" algn="ctr">
                      <a:solidFill>
                        <a:srgbClr val="000000"/>
                      </a:solidFill>
                      <a:prstDash val="solid"/>
                      <a:round/>
                      <a:headEnd type="none" w="med" len="med"/>
                      <a:tailEnd type="none" w="med" len="med"/>
                    </a:lnL>
                    <a:lnR>
                      <a:noFill/>
                    </a:lnR>
                    <a:lnT w="12700" cap="flat" cmpd="sng" algn="ctr">
                      <a:solidFill>
                        <a:schemeClr val="tx1"/>
                      </a:solidFill>
                      <a:prstDash val="solid"/>
                      <a:round/>
                      <a:headEnd type="none" w="med" len="med"/>
                      <a:tailEnd type="none" w="med" len="med"/>
                    </a:lnT>
                    <a:lnB>
                      <a:noFill/>
                    </a:lnB>
                    <a:solidFill>
                      <a:srgbClr val="F2F2F2"/>
                    </a:solidFill>
                  </a:tcPr>
                </a:tc>
                <a:tc>
                  <a:txBody>
                    <a:bodyPr/>
                    <a:lstStyle/>
                    <a:p>
                      <a:pPr algn="just">
                        <a:spcAft>
                          <a:spcPts val="0"/>
                        </a:spcAft>
                      </a:pPr>
                      <a:r>
                        <a:rPr lang="ja-JP" sz="1200" kern="100" dirty="0">
                          <a:effectLst/>
                          <a:latin typeface="+mn-ea"/>
                          <a:ea typeface="+mn-ea"/>
                          <a:cs typeface="Times New Roman" panose="02020603050405020304" pitchFamily="18" charset="0"/>
                        </a:rPr>
                        <a:t>建設費</a:t>
                      </a:r>
                    </a:p>
                  </a:txBody>
                  <a:tcPr marL="68580" marR="68580" marT="0" marB="0" anchor="ctr">
                    <a:lnL>
                      <a:noFill/>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just">
                        <a:spcAft>
                          <a:spcPts val="0"/>
                        </a:spcAft>
                      </a:pPr>
                      <a:r>
                        <a:rPr lang="en-US" sz="1200" kern="100" dirty="0">
                          <a:effectLst/>
                          <a:latin typeface="+mn-ea"/>
                          <a:ea typeface="+mn-ea"/>
                          <a:cs typeface="Times New Roman" panose="02020603050405020304" pitchFamily="18" charset="0"/>
                        </a:rPr>
                        <a:t> </a:t>
                      </a:r>
                      <a:endParaRPr lang="ja-JP" sz="1200" kern="100" dirty="0">
                        <a:effectLst/>
                        <a:latin typeface="+mn-ea"/>
                        <a:ea typeface="+mn-ea"/>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just">
                        <a:spcAft>
                          <a:spcPts val="0"/>
                        </a:spcAft>
                      </a:pPr>
                      <a:r>
                        <a:rPr lang="en-US" sz="1200" kern="100" dirty="0">
                          <a:effectLst/>
                          <a:latin typeface="+mn-ea"/>
                          <a:ea typeface="+mn-ea"/>
                          <a:cs typeface="Times New Roman" panose="02020603050405020304" pitchFamily="18" charset="0"/>
                        </a:rPr>
                        <a:t> </a:t>
                      </a:r>
                      <a:endParaRPr lang="ja-JP" sz="1200" kern="100" dirty="0">
                        <a:effectLst/>
                        <a:latin typeface="+mn-ea"/>
                        <a:ea typeface="+mn-ea"/>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extLst>
                  <a:ext uri="{0D108BD9-81ED-4DB2-BD59-A6C34878D82A}">
                    <a16:rowId xmlns:a16="http://schemas.microsoft.com/office/drawing/2014/main" val="541295497"/>
                  </a:ext>
                </a:extLst>
              </a:tr>
              <a:tr h="272020">
                <a:tc>
                  <a:txBody>
                    <a:bodyPr/>
                    <a:lstStyle/>
                    <a:p>
                      <a:pPr algn="just">
                        <a:spcAft>
                          <a:spcPts val="0"/>
                        </a:spcAft>
                      </a:pPr>
                      <a:r>
                        <a:rPr lang="en-US" sz="1200" kern="100">
                          <a:effectLst/>
                          <a:latin typeface="ＭＳ ゴシック" panose="020B0609070205080204" pitchFamily="49" charset="-128"/>
                          <a:ea typeface="ＭＳ 明朝" panose="02020609040205080304" pitchFamily="17" charset="-128"/>
                          <a:cs typeface="Times New Roman" panose="02020603050405020304" pitchFamily="18" charset="0"/>
                        </a:rPr>
                        <a:t> </a:t>
                      </a:r>
                      <a:endParaRPr lang="ja-JP" sz="1200" kern="10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2F2F2"/>
                    </a:solidFill>
                  </a:tcPr>
                </a:tc>
                <a:tc>
                  <a:txBody>
                    <a:bodyPr/>
                    <a:lstStyle/>
                    <a:p>
                      <a:pPr algn="just">
                        <a:spcAft>
                          <a:spcPts val="0"/>
                        </a:spcAft>
                      </a:pPr>
                      <a:r>
                        <a:rPr lang="en-US" sz="1200" kern="100" dirty="0">
                          <a:effectLst/>
                          <a:latin typeface="+mn-ea"/>
                          <a:ea typeface="+mn-ea"/>
                          <a:cs typeface="Times New Roman" panose="02020603050405020304" pitchFamily="18" charset="0"/>
                        </a:rPr>
                        <a:t> </a:t>
                      </a:r>
                      <a:endParaRPr lang="ja-JP" sz="1200" kern="100" dirty="0">
                        <a:effectLst/>
                        <a:latin typeface="+mn-ea"/>
                        <a:ea typeface="+mn-ea"/>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2F2F2"/>
                    </a:solidFill>
                  </a:tcPr>
                </a:tc>
                <a:tc>
                  <a:txBody>
                    <a:bodyPr/>
                    <a:lstStyle/>
                    <a:p>
                      <a:pPr algn="just">
                        <a:spcAft>
                          <a:spcPts val="0"/>
                        </a:spcAft>
                      </a:pPr>
                      <a:r>
                        <a:rPr lang="ja-JP" sz="1200" kern="100" dirty="0">
                          <a:effectLst/>
                          <a:latin typeface="+mn-ea"/>
                          <a:ea typeface="+mn-ea"/>
                          <a:cs typeface="Times New Roman" panose="02020603050405020304" pitchFamily="18" charset="0"/>
                        </a:rPr>
                        <a:t>設計費</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dot"/>
                      <a:round/>
                      <a:headEnd type="none" w="med" len="med"/>
                      <a:tailEnd type="none" w="med" len="med"/>
                    </a:lnB>
                  </a:tcPr>
                </a:tc>
                <a:tc>
                  <a:txBody>
                    <a:bodyPr/>
                    <a:lstStyle/>
                    <a:p>
                      <a:pPr algn="r">
                        <a:spcAft>
                          <a:spcPts val="0"/>
                        </a:spcAft>
                      </a:pPr>
                      <a:r>
                        <a:rPr lang="en-US" sz="1200" kern="100" dirty="0">
                          <a:effectLst/>
                          <a:latin typeface="+mn-ea"/>
                          <a:ea typeface="+mn-ea"/>
                          <a:cs typeface="Times New Roman" panose="02020603050405020304" pitchFamily="18" charset="0"/>
                        </a:rPr>
                        <a:t> </a:t>
                      </a:r>
                      <a:endParaRPr lang="ja-JP" sz="1200" kern="100" dirty="0">
                        <a:effectLst/>
                        <a:latin typeface="+mn-ea"/>
                        <a:ea typeface="+mn-ea"/>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dot"/>
                      <a:round/>
                      <a:headEnd type="none" w="med" len="med"/>
                      <a:tailEnd type="none" w="med" len="med"/>
                    </a:lnB>
                  </a:tcPr>
                </a:tc>
                <a:tc>
                  <a:txBody>
                    <a:bodyPr/>
                    <a:lstStyle/>
                    <a:p>
                      <a:pPr algn="l">
                        <a:spcAft>
                          <a:spcPts val="0"/>
                        </a:spcAft>
                      </a:pPr>
                      <a:r>
                        <a:rPr lang="en-US" sz="1200" kern="100" dirty="0">
                          <a:effectLst/>
                          <a:latin typeface="+mn-ea"/>
                          <a:ea typeface="+mn-ea"/>
                          <a:cs typeface="Times New Roman" panose="02020603050405020304" pitchFamily="18" charset="0"/>
                        </a:rPr>
                        <a:t> </a:t>
                      </a:r>
                      <a:endParaRPr lang="ja-JP" sz="1200" kern="100" dirty="0">
                        <a:effectLst/>
                        <a:latin typeface="+mn-ea"/>
                        <a:ea typeface="+mn-ea"/>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dot"/>
                      <a:round/>
                      <a:headEnd type="none" w="med" len="med"/>
                      <a:tailEnd type="none" w="med" len="med"/>
                    </a:lnB>
                  </a:tcPr>
                </a:tc>
                <a:extLst>
                  <a:ext uri="{0D108BD9-81ED-4DB2-BD59-A6C34878D82A}">
                    <a16:rowId xmlns:a16="http://schemas.microsoft.com/office/drawing/2014/main" val="1666650195"/>
                  </a:ext>
                </a:extLst>
              </a:tr>
              <a:tr h="272020">
                <a:tc>
                  <a:txBody>
                    <a:bodyPr/>
                    <a:lstStyle/>
                    <a:p>
                      <a:pPr algn="just">
                        <a:spcAft>
                          <a:spcPts val="0"/>
                        </a:spcAft>
                      </a:pPr>
                      <a:r>
                        <a:rPr lang="en-US" sz="1200" kern="100">
                          <a:effectLst/>
                          <a:latin typeface="ＭＳ ゴシック" panose="020B0609070205080204" pitchFamily="49" charset="-128"/>
                          <a:ea typeface="ＭＳ 明朝" panose="02020609040205080304" pitchFamily="17" charset="-128"/>
                          <a:cs typeface="Times New Roman" panose="02020603050405020304" pitchFamily="18" charset="0"/>
                        </a:rPr>
                        <a:t> </a:t>
                      </a:r>
                      <a:endParaRPr lang="ja-JP" sz="1200" kern="10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2F2F2"/>
                    </a:solidFill>
                  </a:tcPr>
                </a:tc>
                <a:tc>
                  <a:txBody>
                    <a:bodyPr/>
                    <a:lstStyle/>
                    <a:p>
                      <a:pPr algn="just">
                        <a:spcAft>
                          <a:spcPts val="0"/>
                        </a:spcAft>
                      </a:pPr>
                      <a:r>
                        <a:rPr lang="en-US" sz="1200" kern="100" dirty="0">
                          <a:effectLst/>
                          <a:latin typeface="+mn-ea"/>
                          <a:ea typeface="+mn-ea"/>
                          <a:cs typeface="Times New Roman" panose="02020603050405020304" pitchFamily="18" charset="0"/>
                        </a:rPr>
                        <a:t> </a:t>
                      </a:r>
                      <a:endParaRPr lang="ja-JP" sz="1200" kern="100" dirty="0">
                        <a:effectLst/>
                        <a:latin typeface="+mn-ea"/>
                        <a:ea typeface="+mn-ea"/>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2F2F2"/>
                    </a:solidFill>
                  </a:tcPr>
                </a:tc>
                <a:tc>
                  <a:txBody>
                    <a:bodyPr/>
                    <a:lstStyle/>
                    <a:p>
                      <a:pPr algn="just">
                        <a:spcAft>
                          <a:spcPts val="0"/>
                        </a:spcAft>
                      </a:pPr>
                      <a:r>
                        <a:rPr lang="ja-JP" sz="1200" kern="100" dirty="0">
                          <a:effectLst/>
                          <a:latin typeface="+mn-ea"/>
                          <a:ea typeface="+mn-ea"/>
                          <a:cs typeface="Times New Roman" panose="02020603050405020304" pitchFamily="18" charset="0"/>
                        </a:rPr>
                        <a:t>監理費</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tcPr>
                </a:tc>
                <a:tc>
                  <a:txBody>
                    <a:bodyPr/>
                    <a:lstStyle/>
                    <a:p>
                      <a:pPr algn="r">
                        <a:spcAft>
                          <a:spcPts val="0"/>
                        </a:spcAft>
                      </a:pPr>
                      <a:r>
                        <a:rPr lang="en-US" sz="1200" kern="100" dirty="0">
                          <a:effectLst/>
                          <a:latin typeface="+mn-ea"/>
                          <a:ea typeface="+mn-ea"/>
                          <a:cs typeface="Times New Roman" panose="02020603050405020304" pitchFamily="18" charset="0"/>
                        </a:rPr>
                        <a:t> </a:t>
                      </a:r>
                      <a:endParaRPr lang="ja-JP" sz="1200" kern="100" dirty="0">
                        <a:effectLst/>
                        <a:latin typeface="+mn-ea"/>
                        <a:ea typeface="+mn-ea"/>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tcPr>
                </a:tc>
                <a:tc>
                  <a:txBody>
                    <a:bodyPr/>
                    <a:lstStyle/>
                    <a:p>
                      <a:pPr algn="l">
                        <a:spcAft>
                          <a:spcPts val="0"/>
                        </a:spcAft>
                      </a:pPr>
                      <a:r>
                        <a:rPr lang="en-US" sz="1200" kern="100" dirty="0">
                          <a:effectLst/>
                          <a:latin typeface="+mn-ea"/>
                          <a:ea typeface="+mn-ea"/>
                          <a:cs typeface="Times New Roman" panose="02020603050405020304" pitchFamily="18" charset="0"/>
                        </a:rPr>
                        <a:t> </a:t>
                      </a:r>
                      <a:endParaRPr lang="ja-JP" sz="1200" kern="100" dirty="0">
                        <a:effectLst/>
                        <a:latin typeface="+mn-ea"/>
                        <a:ea typeface="+mn-ea"/>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tcPr>
                </a:tc>
                <a:extLst>
                  <a:ext uri="{0D108BD9-81ED-4DB2-BD59-A6C34878D82A}">
                    <a16:rowId xmlns:a16="http://schemas.microsoft.com/office/drawing/2014/main" val="4116850855"/>
                  </a:ext>
                </a:extLst>
              </a:tr>
              <a:tr h="272020">
                <a:tc>
                  <a:txBody>
                    <a:bodyPr/>
                    <a:lstStyle/>
                    <a:p>
                      <a:pPr algn="just">
                        <a:spcAft>
                          <a:spcPts val="0"/>
                        </a:spcAft>
                      </a:pPr>
                      <a:r>
                        <a:rPr lang="en-US" sz="1200" kern="100" dirty="0">
                          <a:effectLst/>
                          <a:latin typeface="ＭＳ ゴシック" panose="020B0609070205080204" pitchFamily="49" charset="-128"/>
                          <a:ea typeface="ＭＳ 明朝" panose="02020609040205080304" pitchFamily="17" charset="-128"/>
                          <a:cs typeface="Times New Roman" panose="02020603050405020304" pitchFamily="18" charset="0"/>
                        </a:rPr>
                        <a:t> </a:t>
                      </a:r>
                      <a:endParaRPr lang="ja-JP" sz="1200" kern="100" dirty="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2F2F2"/>
                    </a:solidFill>
                  </a:tcPr>
                </a:tc>
                <a:tc>
                  <a:txBody>
                    <a:bodyPr/>
                    <a:lstStyle/>
                    <a:p>
                      <a:pPr algn="just">
                        <a:spcAft>
                          <a:spcPts val="0"/>
                        </a:spcAft>
                      </a:pPr>
                      <a:r>
                        <a:rPr lang="en-US" sz="1200" kern="100" dirty="0">
                          <a:effectLst/>
                          <a:latin typeface="+mn-ea"/>
                          <a:ea typeface="+mn-ea"/>
                          <a:cs typeface="Times New Roman" panose="02020603050405020304" pitchFamily="18" charset="0"/>
                        </a:rPr>
                        <a:t> </a:t>
                      </a:r>
                      <a:endParaRPr lang="ja-JP" sz="1200" kern="100" dirty="0">
                        <a:effectLst/>
                        <a:latin typeface="+mn-ea"/>
                        <a:ea typeface="+mn-ea"/>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2F2F2"/>
                    </a:solidFill>
                  </a:tcPr>
                </a:tc>
                <a:tc>
                  <a:txBody>
                    <a:bodyPr/>
                    <a:lstStyle/>
                    <a:p>
                      <a:pPr algn="just">
                        <a:spcAft>
                          <a:spcPts val="0"/>
                        </a:spcAft>
                      </a:pPr>
                      <a:r>
                        <a:rPr lang="ja-JP" altLang="en-US" sz="1200" kern="100" dirty="0" smtClean="0">
                          <a:effectLst/>
                          <a:latin typeface="+mn-ea"/>
                          <a:ea typeface="+mn-ea"/>
                          <a:cs typeface="Times New Roman" panose="02020603050405020304" pitchFamily="18" charset="0"/>
                        </a:rPr>
                        <a:t>設備</a:t>
                      </a:r>
                      <a:r>
                        <a:rPr lang="ja-JP" sz="1200" kern="100" dirty="0" smtClean="0">
                          <a:effectLst/>
                          <a:latin typeface="+mn-ea"/>
                          <a:ea typeface="+mn-ea"/>
                          <a:cs typeface="Times New Roman" panose="02020603050405020304" pitchFamily="18" charset="0"/>
                        </a:rPr>
                        <a:t>工事費</a:t>
                      </a:r>
                      <a:endParaRPr lang="ja-JP" sz="1200" kern="100" dirty="0">
                        <a:effectLst/>
                        <a:latin typeface="+mn-ea"/>
                        <a:ea typeface="+mn-ea"/>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tcPr>
                </a:tc>
                <a:tc>
                  <a:txBody>
                    <a:bodyPr/>
                    <a:lstStyle/>
                    <a:p>
                      <a:pPr algn="r">
                        <a:spcAft>
                          <a:spcPts val="0"/>
                        </a:spcAft>
                      </a:pPr>
                      <a:r>
                        <a:rPr lang="en-US" sz="1200" kern="100" dirty="0">
                          <a:effectLst/>
                          <a:latin typeface="+mn-ea"/>
                          <a:ea typeface="+mn-ea"/>
                          <a:cs typeface="Times New Roman" panose="02020603050405020304" pitchFamily="18" charset="0"/>
                        </a:rPr>
                        <a:t> </a:t>
                      </a:r>
                      <a:endParaRPr lang="ja-JP" sz="1200" kern="100" dirty="0">
                        <a:effectLst/>
                        <a:latin typeface="+mn-ea"/>
                        <a:ea typeface="+mn-ea"/>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tcPr>
                </a:tc>
                <a:tc>
                  <a:txBody>
                    <a:bodyPr/>
                    <a:lstStyle/>
                    <a:p>
                      <a:pPr algn="l">
                        <a:spcAft>
                          <a:spcPts val="0"/>
                        </a:spcAft>
                      </a:pPr>
                      <a:r>
                        <a:rPr lang="en-US" sz="1200" kern="100" dirty="0">
                          <a:effectLst/>
                          <a:latin typeface="+mn-ea"/>
                          <a:ea typeface="+mn-ea"/>
                          <a:cs typeface="Times New Roman" panose="02020603050405020304" pitchFamily="18" charset="0"/>
                        </a:rPr>
                        <a:t> </a:t>
                      </a:r>
                      <a:endParaRPr lang="ja-JP" sz="1200" kern="100" dirty="0">
                        <a:effectLst/>
                        <a:latin typeface="+mn-ea"/>
                        <a:ea typeface="+mn-ea"/>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tcPr>
                </a:tc>
                <a:extLst>
                  <a:ext uri="{0D108BD9-81ED-4DB2-BD59-A6C34878D82A}">
                    <a16:rowId xmlns:a16="http://schemas.microsoft.com/office/drawing/2014/main" val="4179399166"/>
                  </a:ext>
                </a:extLst>
              </a:tr>
              <a:tr h="272020">
                <a:tc>
                  <a:txBody>
                    <a:bodyPr/>
                    <a:lstStyle/>
                    <a:p>
                      <a:pPr algn="just">
                        <a:spcAft>
                          <a:spcPts val="0"/>
                        </a:spcAft>
                      </a:pPr>
                      <a:r>
                        <a:rPr lang="en-US" sz="1200" kern="100">
                          <a:effectLst/>
                          <a:latin typeface="ＭＳ ゴシック" panose="020B0609070205080204" pitchFamily="49" charset="-128"/>
                          <a:ea typeface="ＭＳ 明朝" panose="02020609040205080304" pitchFamily="17" charset="-128"/>
                          <a:cs typeface="Times New Roman" panose="02020603050405020304" pitchFamily="18" charset="0"/>
                        </a:rPr>
                        <a:t> </a:t>
                      </a:r>
                      <a:endParaRPr lang="ja-JP" sz="1200" kern="10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2F2F2"/>
                    </a:solidFill>
                  </a:tcPr>
                </a:tc>
                <a:tc>
                  <a:txBody>
                    <a:bodyPr/>
                    <a:lstStyle/>
                    <a:p>
                      <a:pPr algn="just">
                        <a:spcAft>
                          <a:spcPts val="0"/>
                        </a:spcAft>
                      </a:pPr>
                      <a:r>
                        <a:rPr lang="en-US" sz="1200" kern="100">
                          <a:effectLst/>
                          <a:latin typeface="+mn-ea"/>
                          <a:ea typeface="+mn-ea"/>
                          <a:cs typeface="Times New Roman" panose="02020603050405020304" pitchFamily="18" charset="0"/>
                        </a:rPr>
                        <a:t> </a:t>
                      </a:r>
                      <a:endParaRPr lang="ja-JP" sz="1200" kern="100">
                        <a:effectLst/>
                        <a:latin typeface="+mn-ea"/>
                        <a:ea typeface="+mn-ea"/>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2F2F2"/>
                    </a:solidFill>
                  </a:tcPr>
                </a:tc>
                <a:tc>
                  <a:txBody>
                    <a:bodyPr/>
                    <a:lstStyle/>
                    <a:p>
                      <a:pPr algn="just">
                        <a:spcAft>
                          <a:spcPts val="0"/>
                        </a:spcAft>
                      </a:pPr>
                      <a:r>
                        <a:rPr lang="ja-JP" sz="1200" kern="100" dirty="0">
                          <a:effectLst/>
                          <a:latin typeface="+mn-ea"/>
                          <a:ea typeface="+mn-ea"/>
                          <a:cs typeface="Times New Roman" panose="02020603050405020304" pitchFamily="18" charset="0"/>
                        </a:rPr>
                        <a:t>外構工事費</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tcPr>
                </a:tc>
                <a:tc>
                  <a:txBody>
                    <a:bodyPr/>
                    <a:lstStyle/>
                    <a:p>
                      <a:pPr algn="r">
                        <a:spcAft>
                          <a:spcPts val="0"/>
                        </a:spcAft>
                      </a:pPr>
                      <a:r>
                        <a:rPr lang="en-US" sz="1200" kern="100" dirty="0">
                          <a:effectLst/>
                          <a:latin typeface="+mn-ea"/>
                          <a:ea typeface="+mn-ea"/>
                          <a:cs typeface="Times New Roman" panose="02020603050405020304" pitchFamily="18" charset="0"/>
                        </a:rPr>
                        <a:t> </a:t>
                      </a:r>
                      <a:endParaRPr lang="ja-JP" sz="1200" kern="100" dirty="0">
                        <a:effectLst/>
                        <a:latin typeface="+mn-ea"/>
                        <a:ea typeface="+mn-ea"/>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tcPr>
                </a:tc>
                <a:tc>
                  <a:txBody>
                    <a:bodyPr/>
                    <a:lstStyle/>
                    <a:p>
                      <a:pPr algn="l">
                        <a:spcAft>
                          <a:spcPts val="0"/>
                        </a:spcAft>
                      </a:pPr>
                      <a:r>
                        <a:rPr lang="en-US" sz="1200" kern="100" dirty="0">
                          <a:effectLst/>
                          <a:latin typeface="+mn-ea"/>
                          <a:ea typeface="+mn-ea"/>
                          <a:cs typeface="Times New Roman" panose="02020603050405020304" pitchFamily="18" charset="0"/>
                        </a:rPr>
                        <a:t> </a:t>
                      </a:r>
                      <a:endParaRPr lang="ja-JP" sz="1200" kern="100" dirty="0">
                        <a:effectLst/>
                        <a:latin typeface="+mn-ea"/>
                        <a:ea typeface="+mn-ea"/>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tcPr>
                </a:tc>
                <a:extLst>
                  <a:ext uri="{0D108BD9-81ED-4DB2-BD59-A6C34878D82A}">
                    <a16:rowId xmlns:a16="http://schemas.microsoft.com/office/drawing/2014/main" val="773663702"/>
                  </a:ext>
                </a:extLst>
              </a:tr>
              <a:tr h="272020">
                <a:tc>
                  <a:txBody>
                    <a:bodyPr/>
                    <a:lstStyle/>
                    <a:p>
                      <a:pPr algn="just">
                        <a:spcAft>
                          <a:spcPts val="0"/>
                        </a:spcAft>
                      </a:pPr>
                      <a:r>
                        <a:rPr lang="en-US" sz="1200" kern="100">
                          <a:effectLst/>
                          <a:latin typeface="ＭＳ ゴシック" panose="020B0609070205080204" pitchFamily="49" charset="-128"/>
                          <a:ea typeface="ＭＳ 明朝" panose="02020609040205080304" pitchFamily="17" charset="-128"/>
                          <a:cs typeface="Times New Roman" panose="02020603050405020304" pitchFamily="18" charset="0"/>
                        </a:rPr>
                        <a:t> </a:t>
                      </a:r>
                      <a:endParaRPr lang="ja-JP" sz="1200" kern="10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2F2F2"/>
                    </a:solidFill>
                  </a:tcPr>
                </a:tc>
                <a:tc>
                  <a:txBody>
                    <a:bodyPr/>
                    <a:lstStyle/>
                    <a:p>
                      <a:pPr algn="just">
                        <a:spcAft>
                          <a:spcPts val="0"/>
                        </a:spcAft>
                      </a:pPr>
                      <a:r>
                        <a:rPr lang="en-US" sz="1200" kern="100">
                          <a:effectLst/>
                          <a:latin typeface="+mn-ea"/>
                          <a:ea typeface="+mn-ea"/>
                          <a:cs typeface="Times New Roman" panose="02020603050405020304" pitchFamily="18" charset="0"/>
                        </a:rPr>
                        <a:t> </a:t>
                      </a:r>
                      <a:endParaRPr lang="ja-JP" sz="1200" kern="100">
                        <a:effectLst/>
                        <a:latin typeface="+mn-ea"/>
                        <a:ea typeface="+mn-ea"/>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2F2F2"/>
                    </a:solidFill>
                  </a:tcPr>
                </a:tc>
                <a:tc>
                  <a:txBody>
                    <a:bodyPr/>
                    <a:lstStyle/>
                    <a:p>
                      <a:pPr algn="just">
                        <a:spcAft>
                          <a:spcPts val="0"/>
                        </a:spcAft>
                      </a:pPr>
                      <a:r>
                        <a:rPr lang="ja-JP" sz="1200" kern="100" dirty="0">
                          <a:effectLst/>
                          <a:latin typeface="+mn-ea"/>
                          <a:ea typeface="+mn-ea"/>
                          <a:cs typeface="Times New Roman" panose="02020603050405020304" pitchFamily="18" charset="0"/>
                        </a:rPr>
                        <a:t>その他関連工事費</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tcPr>
                </a:tc>
                <a:tc>
                  <a:txBody>
                    <a:bodyPr/>
                    <a:lstStyle/>
                    <a:p>
                      <a:pPr algn="r">
                        <a:spcAft>
                          <a:spcPts val="0"/>
                        </a:spcAft>
                      </a:pPr>
                      <a:r>
                        <a:rPr lang="en-US" sz="1200" kern="100" dirty="0">
                          <a:effectLst/>
                          <a:latin typeface="+mn-ea"/>
                          <a:ea typeface="+mn-ea"/>
                          <a:cs typeface="Times New Roman" panose="02020603050405020304" pitchFamily="18" charset="0"/>
                        </a:rPr>
                        <a:t> </a:t>
                      </a:r>
                      <a:endParaRPr lang="ja-JP" sz="1200" kern="100" dirty="0">
                        <a:effectLst/>
                        <a:latin typeface="+mn-ea"/>
                        <a:ea typeface="+mn-ea"/>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tcPr>
                </a:tc>
                <a:tc>
                  <a:txBody>
                    <a:bodyPr/>
                    <a:lstStyle/>
                    <a:p>
                      <a:pPr algn="l">
                        <a:spcAft>
                          <a:spcPts val="0"/>
                        </a:spcAft>
                      </a:pPr>
                      <a:r>
                        <a:rPr lang="en-US" sz="1200" kern="100" dirty="0">
                          <a:effectLst/>
                          <a:latin typeface="+mn-ea"/>
                          <a:ea typeface="+mn-ea"/>
                          <a:cs typeface="Times New Roman" panose="02020603050405020304" pitchFamily="18" charset="0"/>
                        </a:rPr>
                        <a:t> </a:t>
                      </a:r>
                      <a:endParaRPr lang="ja-JP" sz="1200" kern="100" dirty="0">
                        <a:effectLst/>
                        <a:latin typeface="+mn-ea"/>
                        <a:ea typeface="+mn-ea"/>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tcPr>
                </a:tc>
                <a:extLst>
                  <a:ext uri="{0D108BD9-81ED-4DB2-BD59-A6C34878D82A}">
                    <a16:rowId xmlns:a16="http://schemas.microsoft.com/office/drawing/2014/main" val="722975050"/>
                  </a:ext>
                </a:extLst>
              </a:tr>
              <a:tr h="272020">
                <a:tc>
                  <a:txBody>
                    <a:bodyPr/>
                    <a:lstStyle/>
                    <a:p>
                      <a:pPr algn="just">
                        <a:spcAft>
                          <a:spcPts val="0"/>
                        </a:spcAft>
                      </a:pPr>
                      <a:r>
                        <a:rPr lang="en-US" sz="1200" kern="100">
                          <a:effectLst/>
                          <a:latin typeface="ＭＳ ゴシック" panose="020B0609070205080204" pitchFamily="49" charset="-128"/>
                          <a:ea typeface="ＭＳ 明朝" panose="02020609040205080304" pitchFamily="17" charset="-128"/>
                          <a:cs typeface="Times New Roman" panose="02020603050405020304" pitchFamily="18" charset="0"/>
                        </a:rPr>
                        <a:t> </a:t>
                      </a:r>
                      <a:endParaRPr lang="ja-JP" sz="1200" kern="10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2F2F2"/>
                    </a:solidFill>
                  </a:tcPr>
                </a:tc>
                <a:tc>
                  <a:txBody>
                    <a:bodyPr/>
                    <a:lstStyle/>
                    <a:p>
                      <a:pPr algn="just">
                        <a:spcAft>
                          <a:spcPts val="0"/>
                        </a:spcAft>
                      </a:pPr>
                      <a:r>
                        <a:rPr lang="en-US" sz="1200" kern="100">
                          <a:effectLst/>
                          <a:latin typeface="+mn-ea"/>
                          <a:ea typeface="+mn-ea"/>
                          <a:cs typeface="Times New Roman" panose="02020603050405020304" pitchFamily="18" charset="0"/>
                        </a:rPr>
                        <a:t> </a:t>
                      </a:r>
                      <a:endParaRPr lang="ja-JP" sz="1200" kern="100">
                        <a:effectLst/>
                        <a:latin typeface="+mn-ea"/>
                        <a:ea typeface="+mn-ea"/>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2F2F2"/>
                    </a:solidFill>
                  </a:tcPr>
                </a:tc>
                <a:tc>
                  <a:txBody>
                    <a:bodyPr/>
                    <a:lstStyle/>
                    <a:p>
                      <a:pPr algn="just">
                        <a:spcAft>
                          <a:spcPts val="0"/>
                        </a:spcAft>
                      </a:pPr>
                      <a:r>
                        <a:rPr lang="ja-JP" sz="1200" kern="100" dirty="0">
                          <a:effectLst/>
                          <a:latin typeface="+mn-ea"/>
                          <a:ea typeface="+mn-ea"/>
                          <a:cs typeface="Times New Roman" panose="02020603050405020304" pitchFamily="18" charset="0"/>
                        </a:rPr>
                        <a:t>什器・備品購入費</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tcPr>
                </a:tc>
                <a:tc>
                  <a:txBody>
                    <a:bodyPr/>
                    <a:lstStyle/>
                    <a:p>
                      <a:pPr algn="r">
                        <a:spcAft>
                          <a:spcPts val="0"/>
                        </a:spcAft>
                      </a:pPr>
                      <a:r>
                        <a:rPr lang="en-US" sz="1200" kern="100" dirty="0">
                          <a:effectLst/>
                          <a:latin typeface="+mn-ea"/>
                          <a:ea typeface="+mn-ea"/>
                          <a:cs typeface="Times New Roman" panose="02020603050405020304" pitchFamily="18" charset="0"/>
                        </a:rPr>
                        <a:t> </a:t>
                      </a:r>
                      <a:endParaRPr lang="ja-JP" sz="1200" kern="100" dirty="0">
                        <a:effectLst/>
                        <a:latin typeface="+mn-ea"/>
                        <a:ea typeface="+mn-ea"/>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tcPr>
                </a:tc>
                <a:tc>
                  <a:txBody>
                    <a:bodyPr/>
                    <a:lstStyle/>
                    <a:p>
                      <a:pPr algn="l">
                        <a:spcAft>
                          <a:spcPts val="0"/>
                        </a:spcAft>
                      </a:pPr>
                      <a:r>
                        <a:rPr lang="en-US" sz="1200" kern="100" dirty="0">
                          <a:effectLst/>
                          <a:latin typeface="+mn-ea"/>
                          <a:ea typeface="+mn-ea"/>
                          <a:cs typeface="Times New Roman" panose="02020603050405020304" pitchFamily="18" charset="0"/>
                        </a:rPr>
                        <a:t> </a:t>
                      </a:r>
                      <a:endParaRPr lang="ja-JP" sz="1200" kern="100" dirty="0">
                        <a:effectLst/>
                        <a:latin typeface="+mn-ea"/>
                        <a:ea typeface="+mn-ea"/>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tcPr>
                </a:tc>
                <a:extLst>
                  <a:ext uri="{0D108BD9-81ED-4DB2-BD59-A6C34878D82A}">
                    <a16:rowId xmlns:a16="http://schemas.microsoft.com/office/drawing/2014/main" val="4046580413"/>
                  </a:ext>
                </a:extLst>
              </a:tr>
              <a:tr h="272020">
                <a:tc rowSpan="4">
                  <a:txBody>
                    <a:bodyPr/>
                    <a:lstStyle/>
                    <a:p>
                      <a:pPr algn="just">
                        <a:spcAft>
                          <a:spcPts val="0"/>
                        </a:spcAft>
                      </a:pPr>
                      <a:r>
                        <a:rPr lang="en-US" sz="1200" kern="100">
                          <a:effectLst/>
                          <a:latin typeface="ＭＳ ゴシック" panose="020B0609070205080204" pitchFamily="49" charset="-128"/>
                          <a:ea typeface="ＭＳ 明朝" panose="02020609040205080304" pitchFamily="17" charset="-128"/>
                          <a:cs typeface="Times New Roman" panose="02020603050405020304" pitchFamily="18" charset="0"/>
                        </a:rPr>
                        <a:t> </a:t>
                      </a:r>
                      <a:endParaRPr lang="ja-JP" sz="1200" kern="10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2F2F2"/>
                    </a:solidFill>
                  </a:tcPr>
                </a:tc>
                <a:tc rowSpan="4">
                  <a:txBody>
                    <a:bodyPr/>
                    <a:lstStyle/>
                    <a:p>
                      <a:pPr algn="just">
                        <a:spcAft>
                          <a:spcPts val="0"/>
                        </a:spcAft>
                      </a:pPr>
                      <a:r>
                        <a:rPr lang="en-US" sz="1200" kern="100">
                          <a:effectLst/>
                          <a:latin typeface="+mn-ea"/>
                          <a:ea typeface="+mn-ea"/>
                          <a:cs typeface="Times New Roman" panose="02020603050405020304" pitchFamily="18" charset="0"/>
                        </a:rPr>
                        <a:t> </a:t>
                      </a:r>
                      <a:endParaRPr lang="ja-JP" sz="1200" kern="100">
                        <a:effectLst/>
                        <a:latin typeface="+mn-ea"/>
                        <a:ea typeface="+mn-ea"/>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2F2F2"/>
                    </a:solidFill>
                  </a:tcPr>
                </a:tc>
                <a:tc>
                  <a:txBody>
                    <a:bodyPr/>
                    <a:lstStyle/>
                    <a:p>
                      <a:pPr algn="just">
                        <a:spcAft>
                          <a:spcPts val="0"/>
                        </a:spcAft>
                      </a:pPr>
                      <a:r>
                        <a:rPr lang="ja-JP" altLang="en-US" sz="1200" kern="100" dirty="0" smtClean="0">
                          <a:effectLst/>
                          <a:latin typeface="+mn-ea"/>
                          <a:ea typeface="+mn-ea"/>
                          <a:cs typeface="Times New Roman" panose="02020603050405020304" pitchFamily="18" charset="0"/>
                        </a:rPr>
                        <a:t>建物取得税</a:t>
                      </a:r>
                      <a:endParaRPr lang="ja-JP" sz="1200" kern="100" dirty="0">
                        <a:effectLst/>
                        <a:latin typeface="+mn-ea"/>
                        <a:ea typeface="+mn-ea"/>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tcPr>
                </a:tc>
                <a:tc>
                  <a:txBody>
                    <a:bodyPr/>
                    <a:lstStyle/>
                    <a:p>
                      <a:pPr algn="r">
                        <a:spcAft>
                          <a:spcPts val="0"/>
                        </a:spcAft>
                      </a:pPr>
                      <a:r>
                        <a:rPr lang="en-US" sz="1200" kern="100" dirty="0">
                          <a:effectLst/>
                          <a:latin typeface="+mn-ea"/>
                          <a:ea typeface="+mn-ea"/>
                          <a:cs typeface="Times New Roman" panose="02020603050405020304" pitchFamily="18" charset="0"/>
                        </a:rPr>
                        <a:t> </a:t>
                      </a:r>
                      <a:endParaRPr lang="ja-JP" sz="1200" kern="100" dirty="0">
                        <a:effectLst/>
                        <a:latin typeface="+mn-ea"/>
                        <a:ea typeface="+mn-ea"/>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tcPr>
                </a:tc>
                <a:tc>
                  <a:txBody>
                    <a:bodyPr/>
                    <a:lstStyle/>
                    <a:p>
                      <a:pPr algn="l">
                        <a:spcAft>
                          <a:spcPts val="0"/>
                        </a:spcAft>
                      </a:pPr>
                      <a:r>
                        <a:rPr lang="en-US" sz="1200" kern="100" dirty="0">
                          <a:effectLst/>
                          <a:latin typeface="+mn-ea"/>
                          <a:ea typeface="+mn-ea"/>
                          <a:cs typeface="Times New Roman" panose="02020603050405020304" pitchFamily="18" charset="0"/>
                        </a:rPr>
                        <a:t> </a:t>
                      </a:r>
                      <a:endParaRPr lang="ja-JP" sz="1200" kern="100" dirty="0">
                        <a:effectLst/>
                        <a:latin typeface="+mn-ea"/>
                        <a:ea typeface="+mn-ea"/>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tcPr>
                </a:tc>
                <a:extLst>
                  <a:ext uri="{0D108BD9-81ED-4DB2-BD59-A6C34878D82A}">
                    <a16:rowId xmlns:a16="http://schemas.microsoft.com/office/drawing/2014/main" val="910549600"/>
                  </a:ext>
                </a:extLst>
              </a:tr>
              <a:tr h="272020">
                <a:tc vMerge="1">
                  <a:txBody>
                    <a:bodyPr/>
                    <a:lstStyle/>
                    <a:p>
                      <a:endParaRPr kumimoji="1" lang="ja-JP" altLang="en-US"/>
                    </a:p>
                  </a:txBody>
                  <a:tcPr/>
                </a:tc>
                <a:tc vMerge="1">
                  <a:txBody>
                    <a:bodyPr/>
                    <a:lstStyle/>
                    <a:p>
                      <a:endParaRPr kumimoji="1" lang="ja-JP" altLang="en-US"/>
                    </a:p>
                  </a:txBody>
                  <a:tcPr/>
                </a:tc>
                <a:tc>
                  <a:txBody>
                    <a:bodyPr/>
                    <a:lstStyle/>
                    <a:p>
                      <a:pPr algn="just">
                        <a:spcAft>
                          <a:spcPts val="0"/>
                        </a:spcAft>
                      </a:pPr>
                      <a:endParaRPr lang="ja-JP" sz="1200" kern="100" dirty="0">
                        <a:effectLst/>
                        <a:latin typeface="+mn-ea"/>
                        <a:ea typeface="+mn-ea"/>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tcPr>
                </a:tc>
                <a:tc>
                  <a:txBody>
                    <a:bodyPr/>
                    <a:lstStyle/>
                    <a:p>
                      <a:pPr algn="r">
                        <a:spcAft>
                          <a:spcPts val="0"/>
                        </a:spcAft>
                      </a:pPr>
                      <a:endParaRPr lang="ja-JP" sz="1200" kern="100" dirty="0">
                        <a:effectLst/>
                        <a:latin typeface="+mn-ea"/>
                        <a:ea typeface="+mn-ea"/>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tcPr>
                </a:tc>
                <a:tc>
                  <a:txBody>
                    <a:bodyPr/>
                    <a:lstStyle/>
                    <a:p>
                      <a:pPr algn="l">
                        <a:spcAft>
                          <a:spcPts val="0"/>
                        </a:spcAft>
                      </a:pPr>
                      <a:endParaRPr lang="ja-JP" sz="1200" kern="100" dirty="0">
                        <a:effectLst/>
                        <a:latin typeface="+mn-ea"/>
                        <a:ea typeface="+mn-ea"/>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tcPr>
                </a:tc>
                <a:extLst>
                  <a:ext uri="{0D108BD9-81ED-4DB2-BD59-A6C34878D82A}">
                    <a16:rowId xmlns:a16="http://schemas.microsoft.com/office/drawing/2014/main" val="1650340438"/>
                  </a:ext>
                </a:extLst>
              </a:tr>
              <a:tr h="272020">
                <a:tc vMerge="1">
                  <a:txBody>
                    <a:bodyPr/>
                    <a:lstStyle/>
                    <a:p>
                      <a:endParaRPr kumimoji="1" lang="ja-JP" altLang="en-US"/>
                    </a:p>
                  </a:txBody>
                  <a:tcPr/>
                </a:tc>
                <a:tc vMerge="1">
                  <a:txBody>
                    <a:bodyPr/>
                    <a:lstStyle/>
                    <a:p>
                      <a:endParaRPr kumimoji="1" lang="ja-JP" altLang="en-US"/>
                    </a:p>
                  </a:txBody>
                  <a:tcPr/>
                </a:tc>
                <a:tc>
                  <a:txBody>
                    <a:bodyPr/>
                    <a:lstStyle/>
                    <a:p>
                      <a:pPr algn="just">
                        <a:spcAft>
                          <a:spcPts val="0"/>
                        </a:spcAft>
                      </a:pPr>
                      <a:endParaRPr lang="ja-JP" sz="1200" kern="100" dirty="0">
                        <a:effectLst/>
                        <a:latin typeface="+mn-ea"/>
                        <a:ea typeface="+mn-ea"/>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tcPr>
                </a:tc>
                <a:tc>
                  <a:txBody>
                    <a:bodyPr/>
                    <a:lstStyle/>
                    <a:p>
                      <a:pPr algn="r">
                        <a:spcAft>
                          <a:spcPts val="0"/>
                        </a:spcAft>
                      </a:pPr>
                      <a:endParaRPr lang="ja-JP" sz="1200" kern="100" dirty="0">
                        <a:effectLst/>
                        <a:latin typeface="+mn-ea"/>
                        <a:ea typeface="+mn-ea"/>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tcPr>
                </a:tc>
                <a:tc>
                  <a:txBody>
                    <a:bodyPr/>
                    <a:lstStyle/>
                    <a:p>
                      <a:pPr algn="l">
                        <a:spcAft>
                          <a:spcPts val="0"/>
                        </a:spcAft>
                      </a:pPr>
                      <a:endParaRPr lang="ja-JP" sz="1200" kern="100" dirty="0">
                        <a:effectLst/>
                        <a:latin typeface="+mn-ea"/>
                        <a:ea typeface="+mn-ea"/>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tcPr>
                </a:tc>
                <a:extLst>
                  <a:ext uri="{0D108BD9-81ED-4DB2-BD59-A6C34878D82A}">
                    <a16:rowId xmlns:a16="http://schemas.microsoft.com/office/drawing/2014/main" val="1892642747"/>
                  </a:ext>
                </a:extLst>
              </a:tr>
              <a:tr h="272020">
                <a:tc vMerge="1">
                  <a:txBody>
                    <a:bodyPr/>
                    <a:lstStyle/>
                    <a:p>
                      <a:endParaRPr kumimoji="1" lang="ja-JP" altLang="en-US"/>
                    </a:p>
                  </a:txBody>
                  <a:tcPr/>
                </a:tc>
                <a:tc vMerge="1">
                  <a:txBody>
                    <a:bodyPr/>
                    <a:lstStyle/>
                    <a:p>
                      <a:endParaRPr kumimoji="1" lang="ja-JP" altLang="en-US"/>
                    </a:p>
                  </a:txBody>
                  <a:tcPr/>
                </a:tc>
                <a:tc>
                  <a:txBody>
                    <a:bodyPr/>
                    <a:lstStyle/>
                    <a:p>
                      <a:pPr algn="just">
                        <a:spcAft>
                          <a:spcPts val="0"/>
                        </a:spcAft>
                      </a:pPr>
                      <a:endParaRPr lang="ja-JP" sz="1200" kern="100" dirty="0">
                        <a:effectLst/>
                        <a:latin typeface="+mn-ea"/>
                        <a:ea typeface="+mn-ea"/>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tcPr>
                </a:tc>
                <a:tc>
                  <a:txBody>
                    <a:bodyPr/>
                    <a:lstStyle/>
                    <a:p>
                      <a:pPr algn="r">
                        <a:spcAft>
                          <a:spcPts val="0"/>
                        </a:spcAft>
                      </a:pPr>
                      <a:endParaRPr lang="ja-JP" sz="1200" kern="100" dirty="0">
                        <a:effectLst/>
                        <a:latin typeface="+mn-ea"/>
                        <a:ea typeface="+mn-ea"/>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tcPr>
                </a:tc>
                <a:tc>
                  <a:txBody>
                    <a:bodyPr/>
                    <a:lstStyle/>
                    <a:p>
                      <a:pPr algn="l">
                        <a:spcAft>
                          <a:spcPts val="0"/>
                        </a:spcAft>
                      </a:pPr>
                      <a:endParaRPr lang="ja-JP" sz="1200" kern="100" dirty="0">
                        <a:effectLst/>
                        <a:latin typeface="+mn-ea"/>
                        <a:ea typeface="+mn-ea"/>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tcPr>
                </a:tc>
                <a:extLst>
                  <a:ext uri="{0D108BD9-81ED-4DB2-BD59-A6C34878D82A}">
                    <a16:rowId xmlns:a16="http://schemas.microsoft.com/office/drawing/2014/main" val="415806346"/>
                  </a:ext>
                </a:extLst>
              </a:tr>
              <a:tr h="272020">
                <a:tc>
                  <a:txBody>
                    <a:bodyPr/>
                    <a:lstStyle/>
                    <a:p>
                      <a:pPr algn="just">
                        <a:spcAft>
                          <a:spcPts val="0"/>
                        </a:spcAft>
                      </a:pPr>
                      <a:r>
                        <a:rPr lang="en-US" sz="1200" kern="100">
                          <a:effectLst/>
                          <a:latin typeface="ＭＳ ゴシック" panose="020B0609070205080204" pitchFamily="49" charset="-128"/>
                          <a:ea typeface="ＭＳ 明朝" panose="02020609040205080304" pitchFamily="17" charset="-128"/>
                          <a:cs typeface="Times New Roman" panose="02020603050405020304" pitchFamily="18" charset="0"/>
                        </a:rPr>
                        <a:t> </a:t>
                      </a:r>
                      <a:endParaRPr lang="ja-JP" sz="1200" kern="10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2F2F2"/>
                    </a:solidFill>
                  </a:tcPr>
                </a:tc>
                <a:tc>
                  <a:txBody>
                    <a:bodyPr/>
                    <a:lstStyle/>
                    <a:p>
                      <a:pPr algn="just">
                        <a:spcAft>
                          <a:spcPts val="0"/>
                        </a:spcAft>
                      </a:pPr>
                      <a:r>
                        <a:rPr lang="en-US" sz="1200" kern="100">
                          <a:effectLst/>
                          <a:latin typeface="+mn-ea"/>
                          <a:ea typeface="+mn-ea"/>
                          <a:cs typeface="Times New Roman" panose="02020603050405020304" pitchFamily="18" charset="0"/>
                        </a:rPr>
                        <a:t> </a:t>
                      </a:r>
                      <a:endParaRPr lang="ja-JP" sz="1200" kern="100">
                        <a:effectLst/>
                        <a:latin typeface="+mn-ea"/>
                        <a:ea typeface="+mn-ea"/>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2F2F2"/>
                    </a:solidFill>
                  </a:tcPr>
                </a:tc>
                <a:tc>
                  <a:txBody>
                    <a:bodyPr/>
                    <a:lstStyle/>
                    <a:p>
                      <a:pPr algn="just">
                        <a:spcAft>
                          <a:spcPts val="0"/>
                        </a:spcAft>
                      </a:pPr>
                      <a:endParaRPr lang="ja-JP" sz="1200" kern="100" dirty="0">
                        <a:effectLst/>
                        <a:latin typeface="+mn-ea"/>
                        <a:ea typeface="+mn-ea"/>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200" kern="100" dirty="0">
                          <a:effectLst/>
                          <a:latin typeface="+mn-ea"/>
                          <a:ea typeface="+mn-ea"/>
                          <a:cs typeface="Times New Roman" panose="02020603050405020304" pitchFamily="18" charset="0"/>
                        </a:rPr>
                        <a:t> </a:t>
                      </a:r>
                      <a:endParaRPr lang="ja-JP" sz="1200" kern="100" dirty="0">
                        <a:effectLst/>
                        <a:latin typeface="+mn-ea"/>
                        <a:ea typeface="+mn-ea"/>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en-US" sz="1200" kern="100" dirty="0">
                          <a:effectLst/>
                          <a:latin typeface="+mn-ea"/>
                          <a:ea typeface="+mn-ea"/>
                          <a:cs typeface="Times New Roman" panose="02020603050405020304" pitchFamily="18" charset="0"/>
                        </a:rPr>
                        <a:t> </a:t>
                      </a:r>
                      <a:endParaRPr lang="ja-JP" sz="1200" kern="100" dirty="0">
                        <a:effectLst/>
                        <a:latin typeface="+mn-ea"/>
                        <a:ea typeface="+mn-ea"/>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48353540"/>
                  </a:ext>
                </a:extLst>
              </a:tr>
              <a:tr h="272020">
                <a:tc>
                  <a:txBody>
                    <a:bodyPr/>
                    <a:lstStyle/>
                    <a:p>
                      <a:pPr algn="just">
                        <a:spcAft>
                          <a:spcPts val="0"/>
                        </a:spcAft>
                      </a:pPr>
                      <a:r>
                        <a:rPr lang="en-US" sz="1200" kern="100">
                          <a:effectLst/>
                          <a:latin typeface="ＭＳ ゴシック" panose="020B0609070205080204" pitchFamily="49" charset="-128"/>
                          <a:ea typeface="ＭＳ 明朝" panose="02020609040205080304" pitchFamily="17" charset="-128"/>
                          <a:cs typeface="Times New Roman" panose="02020603050405020304" pitchFamily="18" charset="0"/>
                        </a:rPr>
                        <a:t> </a:t>
                      </a:r>
                      <a:endParaRPr lang="ja-JP" sz="1200" kern="10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2F2F2"/>
                    </a:solidFill>
                  </a:tcPr>
                </a:tc>
                <a:tc>
                  <a:txBody>
                    <a:bodyPr/>
                    <a:lstStyle/>
                    <a:p>
                      <a:pPr algn="just">
                        <a:spcAft>
                          <a:spcPts val="0"/>
                        </a:spcAft>
                      </a:pPr>
                      <a:r>
                        <a:rPr lang="ja-JP" sz="1200" kern="100" dirty="0">
                          <a:effectLst/>
                          <a:latin typeface="+mn-ea"/>
                          <a:ea typeface="+mn-ea"/>
                          <a:cs typeface="Times New Roman" panose="02020603050405020304" pitchFamily="18" charset="0"/>
                        </a:rPr>
                        <a:t>③</a:t>
                      </a:r>
                    </a:p>
                  </a:txBody>
                  <a:tcPr marL="68580" marR="68580" marT="0"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solidFill>
                      <a:srgbClr val="F2F2F2"/>
                    </a:solidFill>
                  </a:tcPr>
                </a:tc>
                <a:tc>
                  <a:txBody>
                    <a:bodyPr/>
                    <a:lstStyle/>
                    <a:p>
                      <a:pPr algn="just">
                        <a:spcAft>
                          <a:spcPts val="0"/>
                        </a:spcAft>
                      </a:pPr>
                      <a:r>
                        <a:rPr lang="ja-JP" sz="1200" kern="100" dirty="0">
                          <a:effectLst/>
                          <a:latin typeface="+mn-ea"/>
                          <a:ea typeface="+mn-ea"/>
                          <a:cs typeface="Times New Roman" panose="02020603050405020304" pitchFamily="18" charset="0"/>
                        </a:rPr>
                        <a:t>その他</a:t>
                      </a:r>
                    </a:p>
                  </a:txBody>
                  <a:tcPr marL="68580" marR="68580" marT="0"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just">
                        <a:spcAft>
                          <a:spcPts val="0"/>
                        </a:spcAft>
                      </a:pPr>
                      <a:r>
                        <a:rPr lang="en-US" sz="1200" kern="100" dirty="0">
                          <a:effectLst/>
                          <a:latin typeface="+mn-ea"/>
                          <a:ea typeface="+mn-ea"/>
                          <a:cs typeface="Times New Roman" panose="02020603050405020304" pitchFamily="18" charset="0"/>
                        </a:rPr>
                        <a:t> </a:t>
                      </a:r>
                      <a:endParaRPr lang="ja-JP" sz="1200" kern="100" dirty="0">
                        <a:effectLst/>
                        <a:latin typeface="+mn-ea"/>
                        <a:ea typeface="+mn-ea"/>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just">
                        <a:spcAft>
                          <a:spcPts val="0"/>
                        </a:spcAft>
                      </a:pPr>
                      <a:r>
                        <a:rPr lang="en-US" sz="1200" kern="100" dirty="0">
                          <a:effectLst/>
                          <a:latin typeface="+mn-ea"/>
                          <a:ea typeface="+mn-ea"/>
                          <a:cs typeface="Times New Roman" panose="02020603050405020304" pitchFamily="18" charset="0"/>
                        </a:rPr>
                        <a:t> </a:t>
                      </a:r>
                      <a:endParaRPr lang="ja-JP" sz="1200" kern="100" dirty="0">
                        <a:effectLst/>
                        <a:latin typeface="+mn-ea"/>
                        <a:ea typeface="+mn-ea"/>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extLst>
                  <a:ext uri="{0D108BD9-81ED-4DB2-BD59-A6C34878D82A}">
                    <a16:rowId xmlns:a16="http://schemas.microsoft.com/office/drawing/2014/main" val="873383374"/>
                  </a:ext>
                </a:extLst>
              </a:tr>
              <a:tr h="272020">
                <a:tc>
                  <a:txBody>
                    <a:bodyPr/>
                    <a:lstStyle/>
                    <a:p>
                      <a:pPr algn="just">
                        <a:spcAft>
                          <a:spcPts val="0"/>
                        </a:spcAft>
                      </a:pPr>
                      <a:r>
                        <a:rPr lang="en-US" sz="1200" kern="100">
                          <a:effectLst/>
                          <a:latin typeface="ＭＳ ゴシック" panose="020B0609070205080204" pitchFamily="49" charset="-128"/>
                          <a:ea typeface="ＭＳ 明朝" panose="02020609040205080304" pitchFamily="17" charset="-128"/>
                          <a:cs typeface="Times New Roman" panose="02020603050405020304" pitchFamily="18" charset="0"/>
                        </a:rPr>
                        <a:t> </a:t>
                      </a:r>
                      <a:endParaRPr lang="ja-JP" sz="1200" kern="10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2F2F2"/>
                    </a:solidFill>
                  </a:tcPr>
                </a:tc>
                <a:tc>
                  <a:txBody>
                    <a:bodyPr/>
                    <a:lstStyle/>
                    <a:p>
                      <a:pPr algn="just">
                        <a:spcAft>
                          <a:spcPts val="0"/>
                        </a:spcAft>
                      </a:pPr>
                      <a:r>
                        <a:rPr lang="en-US" sz="1200" kern="100" dirty="0">
                          <a:effectLst/>
                          <a:latin typeface="+mn-ea"/>
                          <a:ea typeface="+mn-ea"/>
                          <a:cs typeface="Times New Roman" panose="02020603050405020304" pitchFamily="18" charset="0"/>
                        </a:rPr>
                        <a:t> </a:t>
                      </a:r>
                      <a:endParaRPr lang="ja-JP" sz="1200" kern="100" dirty="0">
                        <a:effectLst/>
                        <a:latin typeface="+mn-ea"/>
                        <a:ea typeface="+mn-ea"/>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2F2F2"/>
                    </a:solidFill>
                  </a:tcPr>
                </a:tc>
                <a:tc>
                  <a:txBody>
                    <a:bodyPr/>
                    <a:lstStyle/>
                    <a:p>
                      <a:pPr algn="just">
                        <a:spcAft>
                          <a:spcPts val="0"/>
                        </a:spcAft>
                      </a:pPr>
                      <a:r>
                        <a:rPr lang="ja-JP" sz="1200" kern="100" dirty="0">
                          <a:effectLst/>
                          <a:latin typeface="+mn-ea"/>
                          <a:ea typeface="+mn-ea"/>
                          <a:cs typeface="Times New Roman" panose="02020603050405020304" pitchFamily="18" charset="0"/>
                        </a:rPr>
                        <a:t>人件費</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dot"/>
                      <a:round/>
                      <a:headEnd type="none" w="med" len="med"/>
                      <a:tailEnd type="none" w="med" len="med"/>
                    </a:lnB>
                  </a:tcPr>
                </a:tc>
                <a:tc>
                  <a:txBody>
                    <a:bodyPr/>
                    <a:lstStyle/>
                    <a:p>
                      <a:pPr algn="r">
                        <a:spcAft>
                          <a:spcPts val="0"/>
                        </a:spcAft>
                      </a:pPr>
                      <a:r>
                        <a:rPr lang="en-US" sz="1200" kern="100" dirty="0">
                          <a:effectLst/>
                          <a:latin typeface="+mn-ea"/>
                          <a:ea typeface="+mn-ea"/>
                          <a:cs typeface="Times New Roman" panose="02020603050405020304" pitchFamily="18" charset="0"/>
                        </a:rPr>
                        <a:t> </a:t>
                      </a:r>
                      <a:endParaRPr lang="ja-JP" sz="1200" kern="100" dirty="0">
                        <a:effectLst/>
                        <a:latin typeface="+mn-ea"/>
                        <a:ea typeface="+mn-ea"/>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dot"/>
                      <a:round/>
                      <a:headEnd type="none" w="med" len="med"/>
                      <a:tailEnd type="none" w="med" len="med"/>
                    </a:lnB>
                  </a:tcPr>
                </a:tc>
                <a:tc>
                  <a:txBody>
                    <a:bodyPr/>
                    <a:lstStyle/>
                    <a:p>
                      <a:pPr algn="l">
                        <a:spcAft>
                          <a:spcPts val="0"/>
                        </a:spcAft>
                      </a:pPr>
                      <a:r>
                        <a:rPr lang="en-US" sz="1200" kern="100" dirty="0">
                          <a:effectLst/>
                          <a:latin typeface="+mn-ea"/>
                          <a:ea typeface="+mn-ea"/>
                          <a:cs typeface="Times New Roman" panose="02020603050405020304" pitchFamily="18" charset="0"/>
                        </a:rPr>
                        <a:t> </a:t>
                      </a:r>
                      <a:endParaRPr lang="ja-JP" sz="1200" kern="100" dirty="0">
                        <a:effectLst/>
                        <a:latin typeface="+mn-ea"/>
                        <a:ea typeface="+mn-ea"/>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dot"/>
                      <a:round/>
                      <a:headEnd type="none" w="med" len="med"/>
                      <a:tailEnd type="none" w="med" len="med"/>
                    </a:lnB>
                  </a:tcPr>
                </a:tc>
                <a:extLst>
                  <a:ext uri="{0D108BD9-81ED-4DB2-BD59-A6C34878D82A}">
                    <a16:rowId xmlns:a16="http://schemas.microsoft.com/office/drawing/2014/main" val="52183978"/>
                  </a:ext>
                </a:extLst>
              </a:tr>
              <a:tr h="272020">
                <a:tc>
                  <a:txBody>
                    <a:bodyPr/>
                    <a:lstStyle/>
                    <a:p>
                      <a:pPr algn="just">
                        <a:spcAft>
                          <a:spcPts val="0"/>
                        </a:spcAft>
                      </a:pPr>
                      <a:r>
                        <a:rPr lang="en-US" sz="1200" kern="100" dirty="0">
                          <a:effectLst/>
                          <a:latin typeface="ＭＳ ゴシック" panose="020B0609070205080204" pitchFamily="49" charset="-128"/>
                          <a:ea typeface="ＭＳ 明朝" panose="02020609040205080304" pitchFamily="17" charset="-128"/>
                          <a:cs typeface="Times New Roman" panose="02020603050405020304" pitchFamily="18" charset="0"/>
                        </a:rPr>
                        <a:t> </a:t>
                      </a:r>
                      <a:endParaRPr lang="ja-JP" sz="1200" kern="100" dirty="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2F2F2"/>
                    </a:solidFill>
                  </a:tcPr>
                </a:tc>
                <a:tc>
                  <a:txBody>
                    <a:bodyPr/>
                    <a:lstStyle/>
                    <a:p>
                      <a:pPr algn="just">
                        <a:spcAft>
                          <a:spcPts val="0"/>
                        </a:spcAft>
                      </a:pPr>
                      <a:r>
                        <a:rPr lang="en-US" sz="1200" kern="100" dirty="0">
                          <a:effectLst/>
                          <a:latin typeface="+mn-ea"/>
                          <a:ea typeface="+mn-ea"/>
                          <a:cs typeface="Times New Roman" panose="02020603050405020304" pitchFamily="18" charset="0"/>
                        </a:rPr>
                        <a:t> </a:t>
                      </a:r>
                      <a:endParaRPr lang="ja-JP" sz="1200" kern="100" dirty="0">
                        <a:effectLst/>
                        <a:latin typeface="+mn-ea"/>
                        <a:ea typeface="+mn-ea"/>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2F2F2"/>
                    </a:solidFill>
                  </a:tcPr>
                </a:tc>
                <a:tc>
                  <a:txBody>
                    <a:bodyPr/>
                    <a:lstStyle/>
                    <a:p>
                      <a:pPr algn="just">
                        <a:spcAft>
                          <a:spcPts val="0"/>
                        </a:spcAft>
                      </a:pPr>
                      <a:r>
                        <a:rPr lang="ja-JP" sz="1200" kern="100" dirty="0">
                          <a:effectLst/>
                          <a:latin typeface="+mn-ea"/>
                          <a:ea typeface="+mn-ea"/>
                          <a:cs typeface="Times New Roman" panose="02020603050405020304" pitchFamily="18" charset="0"/>
                        </a:rPr>
                        <a:t>公租公課</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tcPr>
                </a:tc>
                <a:tc>
                  <a:txBody>
                    <a:bodyPr/>
                    <a:lstStyle/>
                    <a:p>
                      <a:pPr algn="r">
                        <a:spcAft>
                          <a:spcPts val="0"/>
                        </a:spcAft>
                      </a:pPr>
                      <a:r>
                        <a:rPr lang="en-US" sz="1200" kern="100" dirty="0">
                          <a:effectLst/>
                          <a:latin typeface="+mn-ea"/>
                          <a:ea typeface="+mn-ea"/>
                          <a:cs typeface="Times New Roman" panose="02020603050405020304" pitchFamily="18" charset="0"/>
                        </a:rPr>
                        <a:t> </a:t>
                      </a:r>
                      <a:endParaRPr lang="ja-JP" sz="1200" kern="100" dirty="0">
                        <a:effectLst/>
                        <a:latin typeface="+mn-ea"/>
                        <a:ea typeface="+mn-ea"/>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tcPr>
                </a:tc>
                <a:tc>
                  <a:txBody>
                    <a:bodyPr/>
                    <a:lstStyle/>
                    <a:p>
                      <a:pPr algn="l">
                        <a:spcAft>
                          <a:spcPts val="0"/>
                        </a:spcAft>
                      </a:pPr>
                      <a:r>
                        <a:rPr lang="en-US" sz="1200" kern="100" dirty="0">
                          <a:effectLst/>
                          <a:latin typeface="+mn-ea"/>
                          <a:ea typeface="+mn-ea"/>
                          <a:cs typeface="Times New Roman" panose="02020603050405020304" pitchFamily="18" charset="0"/>
                        </a:rPr>
                        <a:t> </a:t>
                      </a:r>
                      <a:endParaRPr lang="ja-JP" sz="1200" kern="100" dirty="0">
                        <a:effectLst/>
                        <a:latin typeface="+mn-ea"/>
                        <a:ea typeface="+mn-ea"/>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tcPr>
                </a:tc>
                <a:extLst>
                  <a:ext uri="{0D108BD9-81ED-4DB2-BD59-A6C34878D82A}">
                    <a16:rowId xmlns:a16="http://schemas.microsoft.com/office/drawing/2014/main" val="4130623275"/>
                  </a:ext>
                </a:extLst>
              </a:tr>
              <a:tr h="272020">
                <a:tc>
                  <a:txBody>
                    <a:bodyPr/>
                    <a:lstStyle/>
                    <a:p>
                      <a:pPr algn="just">
                        <a:spcAft>
                          <a:spcPts val="0"/>
                        </a:spcAft>
                      </a:pPr>
                      <a:endParaRPr lang="ja-JP" sz="1200" kern="100" dirty="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2F2F2"/>
                    </a:solidFill>
                  </a:tcPr>
                </a:tc>
                <a:tc>
                  <a:txBody>
                    <a:bodyPr/>
                    <a:lstStyle/>
                    <a:p>
                      <a:pPr algn="just">
                        <a:spcAft>
                          <a:spcPts val="0"/>
                        </a:spcAft>
                      </a:pPr>
                      <a:endParaRPr lang="ja-JP" sz="1200" kern="100" dirty="0">
                        <a:effectLst/>
                        <a:latin typeface="+mn-ea"/>
                        <a:ea typeface="+mn-ea"/>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2F2F2"/>
                    </a:solidFill>
                  </a:tcPr>
                </a:tc>
                <a:tc>
                  <a:txBody>
                    <a:bodyPr/>
                    <a:lstStyle/>
                    <a:p>
                      <a:pPr marL="0" marR="0" lvl="0" indent="0" algn="just" defTabSz="1280160" rtl="0" eaLnBrk="1" fontAlgn="auto" latinLnBrk="0" hangingPunct="1">
                        <a:lnSpc>
                          <a:spcPct val="100000"/>
                        </a:lnSpc>
                        <a:spcBef>
                          <a:spcPts val="0"/>
                        </a:spcBef>
                        <a:spcAft>
                          <a:spcPts val="0"/>
                        </a:spcAft>
                        <a:buClrTx/>
                        <a:buSzTx/>
                        <a:buFontTx/>
                        <a:buNone/>
                        <a:tabLst/>
                        <a:defRPr/>
                      </a:pPr>
                      <a:r>
                        <a:rPr lang="ja-JP" altLang="en-US" sz="1200" kern="100" dirty="0" smtClean="0">
                          <a:effectLst/>
                          <a:latin typeface="+mn-ea"/>
                          <a:ea typeface="+mn-ea"/>
                          <a:cs typeface="Times New Roman" panose="02020603050405020304" pitchFamily="18" charset="0"/>
                        </a:rPr>
                        <a:t>解体撤去費（提案施設）</a:t>
                      </a:r>
                      <a:endParaRPr lang="ja-JP" altLang="ja-JP" sz="1200" kern="100" dirty="0" smtClean="0">
                        <a:effectLst/>
                        <a:latin typeface="+mn-ea"/>
                        <a:ea typeface="+mn-ea"/>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tcPr>
                </a:tc>
                <a:tc>
                  <a:txBody>
                    <a:bodyPr/>
                    <a:lstStyle/>
                    <a:p>
                      <a:pPr algn="r">
                        <a:spcAft>
                          <a:spcPts val="0"/>
                        </a:spcAft>
                      </a:pPr>
                      <a:endParaRPr lang="ja-JP" sz="1200" kern="100" dirty="0">
                        <a:effectLst/>
                        <a:latin typeface="+mn-ea"/>
                        <a:ea typeface="+mn-ea"/>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tcPr>
                </a:tc>
                <a:tc>
                  <a:txBody>
                    <a:bodyPr/>
                    <a:lstStyle/>
                    <a:p>
                      <a:pPr algn="l">
                        <a:spcAft>
                          <a:spcPts val="0"/>
                        </a:spcAft>
                      </a:pPr>
                      <a:endParaRPr lang="ja-JP" sz="1200" kern="100" dirty="0">
                        <a:effectLst/>
                        <a:latin typeface="+mn-ea"/>
                        <a:ea typeface="+mn-ea"/>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tcPr>
                </a:tc>
                <a:extLst>
                  <a:ext uri="{0D108BD9-81ED-4DB2-BD59-A6C34878D82A}">
                    <a16:rowId xmlns:a16="http://schemas.microsoft.com/office/drawing/2014/main" val="751674563"/>
                  </a:ext>
                </a:extLst>
              </a:tr>
              <a:tr h="272020">
                <a:tc>
                  <a:txBody>
                    <a:bodyPr/>
                    <a:lstStyle/>
                    <a:p>
                      <a:pPr algn="just">
                        <a:spcAft>
                          <a:spcPts val="0"/>
                        </a:spcAft>
                      </a:pPr>
                      <a:endParaRPr lang="ja-JP" sz="1200" kern="100" dirty="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2F2F2"/>
                    </a:solidFill>
                  </a:tcPr>
                </a:tc>
                <a:tc>
                  <a:txBody>
                    <a:bodyPr/>
                    <a:lstStyle/>
                    <a:p>
                      <a:pPr algn="just">
                        <a:spcAft>
                          <a:spcPts val="0"/>
                        </a:spcAft>
                      </a:pPr>
                      <a:endParaRPr lang="ja-JP" sz="1200" kern="100" dirty="0">
                        <a:effectLst/>
                        <a:latin typeface="+mn-ea"/>
                        <a:ea typeface="+mn-ea"/>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2F2F2"/>
                    </a:solidFill>
                  </a:tcPr>
                </a:tc>
                <a:tc>
                  <a:txBody>
                    <a:bodyPr/>
                    <a:lstStyle/>
                    <a:p>
                      <a:pPr algn="just">
                        <a:spcAft>
                          <a:spcPts val="0"/>
                        </a:spcAft>
                      </a:pPr>
                      <a:endParaRPr lang="ja-JP" sz="1200" kern="100" dirty="0">
                        <a:effectLst/>
                        <a:latin typeface="+mn-ea"/>
                        <a:ea typeface="+mn-ea"/>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tcPr>
                </a:tc>
                <a:tc>
                  <a:txBody>
                    <a:bodyPr/>
                    <a:lstStyle/>
                    <a:p>
                      <a:pPr algn="r">
                        <a:spcAft>
                          <a:spcPts val="0"/>
                        </a:spcAft>
                      </a:pPr>
                      <a:endParaRPr lang="ja-JP" sz="1200" kern="100" dirty="0">
                        <a:effectLst/>
                        <a:latin typeface="+mn-ea"/>
                        <a:ea typeface="+mn-ea"/>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tcPr>
                </a:tc>
                <a:tc>
                  <a:txBody>
                    <a:bodyPr/>
                    <a:lstStyle/>
                    <a:p>
                      <a:pPr algn="l">
                        <a:spcAft>
                          <a:spcPts val="0"/>
                        </a:spcAft>
                      </a:pPr>
                      <a:endParaRPr lang="ja-JP" sz="1200" kern="100" dirty="0">
                        <a:effectLst/>
                        <a:latin typeface="+mn-ea"/>
                        <a:ea typeface="+mn-ea"/>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tcPr>
                </a:tc>
                <a:extLst>
                  <a:ext uri="{0D108BD9-81ED-4DB2-BD59-A6C34878D82A}">
                    <a16:rowId xmlns:a16="http://schemas.microsoft.com/office/drawing/2014/main" val="4180302163"/>
                  </a:ext>
                </a:extLst>
              </a:tr>
              <a:tr h="272020">
                <a:tc>
                  <a:txBody>
                    <a:bodyPr/>
                    <a:lstStyle/>
                    <a:p>
                      <a:pPr algn="just">
                        <a:spcAft>
                          <a:spcPts val="0"/>
                        </a:spcAft>
                      </a:pPr>
                      <a:r>
                        <a:rPr lang="en-US" sz="1200" kern="100" dirty="0">
                          <a:effectLst/>
                          <a:latin typeface="ＭＳ ゴシック" panose="020B0609070205080204" pitchFamily="49" charset="-128"/>
                          <a:ea typeface="ＭＳ 明朝" panose="02020609040205080304" pitchFamily="17" charset="-128"/>
                          <a:cs typeface="Times New Roman" panose="02020603050405020304" pitchFamily="18" charset="0"/>
                        </a:rPr>
                        <a:t> </a:t>
                      </a:r>
                      <a:endParaRPr lang="ja-JP" sz="1200" kern="100" dirty="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2F2F2"/>
                    </a:solidFill>
                  </a:tcPr>
                </a:tc>
                <a:tc>
                  <a:txBody>
                    <a:bodyPr/>
                    <a:lstStyle/>
                    <a:p>
                      <a:pPr algn="just">
                        <a:spcAft>
                          <a:spcPts val="0"/>
                        </a:spcAft>
                      </a:pPr>
                      <a:r>
                        <a:rPr lang="en-US" sz="1200" kern="100" dirty="0">
                          <a:effectLst/>
                          <a:latin typeface="+mn-ea"/>
                          <a:ea typeface="+mn-ea"/>
                          <a:cs typeface="Times New Roman" panose="02020603050405020304" pitchFamily="18" charset="0"/>
                        </a:rPr>
                        <a:t> </a:t>
                      </a:r>
                      <a:endParaRPr lang="ja-JP" sz="1200" kern="100" dirty="0">
                        <a:effectLst/>
                        <a:latin typeface="+mn-ea"/>
                        <a:ea typeface="+mn-ea"/>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2F2F2"/>
                    </a:solidFill>
                  </a:tcPr>
                </a:tc>
                <a:tc>
                  <a:txBody>
                    <a:bodyPr/>
                    <a:lstStyle/>
                    <a:p>
                      <a:pPr algn="just">
                        <a:spcAft>
                          <a:spcPts val="0"/>
                        </a:spcAft>
                      </a:pPr>
                      <a:endParaRPr lang="ja-JP" sz="1200" kern="100" dirty="0">
                        <a:effectLst/>
                        <a:latin typeface="+mn-ea"/>
                        <a:ea typeface="+mn-ea"/>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200" kern="100" dirty="0">
                          <a:effectLst/>
                          <a:latin typeface="+mn-ea"/>
                          <a:ea typeface="+mn-ea"/>
                          <a:cs typeface="Times New Roman" panose="02020603050405020304" pitchFamily="18" charset="0"/>
                        </a:rPr>
                        <a:t> </a:t>
                      </a:r>
                      <a:endParaRPr lang="ja-JP" sz="1200" kern="100" dirty="0">
                        <a:effectLst/>
                        <a:latin typeface="+mn-ea"/>
                        <a:ea typeface="+mn-ea"/>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en-US" sz="1200" kern="100" dirty="0">
                          <a:effectLst/>
                          <a:latin typeface="+mn-ea"/>
                          <a:ea typeface="+mn-ea"/>
                          <a:cs typeface="Times New Roman" panose="02020603050405020304" pitchFamily="18" charset="0"/>
                        </a:rPr>
                        <a:t> </a:t>
                      </a:r>
                      <a:endParaRPr lang="ja-JP" sz="1200" kern="100" dirty="0">
                        <a:effectLst/>
                        <a:latin typeface="+mn-ea"/>
                        <a:ea typeface="+mn-ea"/>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72001231"/>
                  </a:ext>
                </a:extLst>
              </a:tr>
            </a:tbl>
          </a:graphicData>
        </a:graphic>
      </p:graphicFrame>
      <p:graphicFrame>
        <p:nvGraphicFramePr>
          <p:cNvPr id="5" name="表 4"/>
          <p:cNvGraphicFramePr>
            <a:graphicFrameLocks noGrp="1"/>
          </p:cNvGraphicFramePr>
          <p:nvPr>
            <p:extLst>
              <p:ext uri="{D42A27DB-BD31-4B8C-83A1-F6EECF244321}">
                <p14:modId xmlns:p14="http://schemas.microsoft.com/office/powerpoint/2010/main" val="90334701"/>
              </p:ext>
            </p:extLst>
          </p:nvPr>
        </p:nvGraphicFramePr>
        <p:xfrm>
          <a:off x="6539938" y="1340245"/>
          <a:ext cx="5861611" cy="5678112"/>
        </p:xfrm>
        <a:graphic>
          <a:graphicData uri="http://schemas.openxmlformats.org/drawingml/2006/table">
            <a:tbl>
              <a:tblPr firstRow="1" firstCol="1" bandRow="1"/>
              <a:tblGrid>
                <a:gridCol w="419014">
                  <a:extLst>
                    <a:ext uri="{9D8B030D-6E8A-4147-A177-3AD203B41FA5}">
                      <a16:colId xmlns:a16="http://schemas.microsoft.com/office/drawing/2014/main" val="977841415"/>
                    </a:ext>
                  </a:extLst>
                </a:gridCol>
                <a:gridCol w="419014">
                  <a:extLst>
                    <a:ext uri="{9D8B030D-6E8A-4147-A177-3AD203B41FA5}">
                      <a16:colId xmlns:a16="http://schemas.microsoft.com/office/drawing/2014/main" val="4152028143"/>
                    </a:ext>
                  </a:extLst>
                </a:gridCol>
                <a:gridCol w="2950167">
                  <a:extLst>
                    <a:ext uri="{9D8B030D-6E8A-4147-A177-3AD203B41FA5}">
                      <a16:colId xmlns:a16="http://schemas.microsoft.com/office/drawing/2014/main" val="2937103414"/>
                    </a:ext>
                  </a:extLst>
                </a:gridCol>
                <a:gridCol w="1036708">
                  <a:extLst>
                    <a:ext uri="{9D8B030D-6E8A-4147-A177-3AD203B41FA5}">
                      <a16:colId xmlns:a16="http://schemas.microsoft.com/office/drawing/2014/main" val="2320478467"/>
                    </a:ext>
                  </a:extLst>
                </a:gridCol>
                <a:gridCol w="1036708">
                  <a:extLst>
                    <a:ext uri="{9D8B030D-6E8A-4147-A177-3AD203B41FA5}">
                      <a16:colId xmlns:a16="http://schemas.microsoft.com/office/drawing/2014/main" val="4139841206"/>
                    </a:ext>
                  </a:extLst>
                </a:gridCol>
              </a:tblGrid>
              <a:tr h="298848">
                <a:tc>
                  <a:txBody>
                    <a:bodyPr/>
                    <a:lstStyle/>
                    <a:p>
                      <a:pPr algn="l">
                        <a:spcAft>
                          <a:spcPts val="0"/>
                        </a:spcAft>
                      </a:pPr>
                      <a:r>
                        <a:rPr lang="en-US" sz="1200" kern="100" dirty="0">
                          <a:effectLst/>
                          <a:latin typeface="ＭＳ ゴシック" panose="020B0609070205080204" pitchFamily="49" charset="-128"/>
                          <a:ea typeface="ＭＳ 明朝" panose="02020609040205080304" pitchFamily="17" charset="-128"/>
                          <a:cs typeface="Times New Roman" panose="02020603050405020304" pitchFamily="18" charset="0"/>
                        </a:rPr>
                        <a:t> </a:t>
                      </a:r>
                      <a:endParaRPr lang="ja-JP" sz="1100" kern="100" dirty="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solidFill>
                      <a:srgbClr val="F2F2F2"/>
                    </a:solidFill>
                  </a:tcPr>
                </a:tc>
                <a:tc>
                  <a:txBody>
                    <a:bodyPr/>
                    <a:lstStyle/>
                    <a:p>
                      <a:pPr algn="ctr">
                        <a:spcAft>
                          <a:spcPts val="0"/>
                        </a:spcAft>
                      </a:pPr>
                      <a:r>
                        <a:rPr lang="en-US" sz="1200" kern="100" dirty="0">
                          <a:effectLst/>
                          <a:latin typeface="+mn-ea"/>
                          <a:ea typeface="+mn-ea"/>
                          <a:cs typeface="Times New Roman" panose="02020603050405020304" pitchFamily="18" charset="0"/>
                        </a:rPr>
                        <a:t> </a:t>
                      </a:r>
                      <a:endParaRPr lang="ja-JP" sz="1100" kern="100" dirty="0">
                        <a:effectLst/>
                        <a:latin typeface="+mn-ea"/>
                        <a:ea typeface="+mn-ea"/>
                        <a:cs typeface="Times New Roman" panose="02020603050405020304" pitchFamily="18" charset="0"/>
                      </a:endParaRPr>
                    </a:p>
                  </a:txBody>
                  <a:tcPr marL="68580" marR="68580" marT="0" marB="0">
                    <a:lnL>
                      <a:noFill/>
                    </a:lnL>
                    <a:lnR>
                      <a:noFill/>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solidFill>
                      <a:srgbClr val="F2F2F2"/>
                    </a:solidFill>
                  </a:tcPr>
                </a:tc>
                <a:tc>
                  <a:txBody>
                    <a:bodyPr/>
                    <a:lstStyle/>
                    <a:p>
                      <a:pPr algn="ctr">
                        <a:spcAft>
                          <a:spcPts val="0"/>
                        </a:spcAft>
                      </a:pPr>
                      <a:r>
                        <a:rPr lang="ja-JP" sz="1200" kern="100" dirty="0">
                          <a:effectLst/>
                          <a:latin typeface="+mn-ea"/>
                          <a:ea typeface="+mn-ea"/>
                          <a:cs typeface="Times New Roman" panose="02020603050405020304" pitchFamily="18" charset="0"/>
                        </a:rPr>
                        <a:t>項　　目</a:t>
                      </a:r>
                      <a:endParaRPr lang="ja-JP" sz="1100" kern="100" dirty="0">
                        <a:effectLst/>
                        <a:latin typeface="+mn-ea"/>
                        <a:ea typeface="+mn-ea"/>
                        <a:cs typeface="Times New Roman" panose="02020603050405020304" pitchFamily="18" charset="0"/>
                      </a:endParaRPr>
                    </a:p>
                  </a:txBody>
                  <a:tcPr marL="68580" marR="68580" marT="0"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solidFill>
                      <a:srgbClr val="F2F2F2"/>
                    </a:solidFill>
                  </a:tcPr>
                </a:tc>
                <a:tc>
                  <a:txBody>
                    <a:bodyPr/>
                    <a:lstStyle/>
                    <a:p>
                      <a:pPr algn="ctr">
                        <a:spcAft>
                          <a:spcPts val="0"/>
                        </a:spcAft>
                      </a:pPr>
                      <a:r>
                        <a:rPr lang="ja-JP" sz="1200" kern="100" spc="-100" dirty="0">
                          <a:effectLst/>
                          <a:latin typeface="+mn-ea"/>
                          <a:ea typeface="+mn-ea"/>
                          <a:cs typeface="Times New Roman" panose="02020603050405020304" pitchFamily="18" charset="0"/>
                        </a:rPr>
                        <a:t>金額</a:t>
                      </a:r>
                      <a:endParaRPr lang="ja-JP" sz="1100" kern="100" dirty="0">
                        <a:effectLst/>
                        <a:latin typeface="+mn-ea"/>
                        <a:ea typeface="+mn-ea"/>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solidFill>
                      <a:srgbClr val="F2F2F2"/>
                    </a:solidFill>
                  </a:tcPr>
                </a:tc>
                <a:tc>
                  <a:txBody>
                    <a:bodyPr/>
                    <a:lstStyle/>
                    <a:p>
                      <a:pPr algn="ctr">
                        <a:spcAft>
                          <a:spcPts val="0"/>
                        </a:spcAft>
                      </a:pPr>
                      <a:r>
                        <a:rPr lang="ja-JP" sz="1200" kern="100" dirty="0">
                          <a:effectLst/>
                          <a:latin typeface="+mn-ea"/>
                          <a:ea typeface="+mn-ea"/>
                          <a:cs typeface="Times New Roman" panose="02020603050405020304" pitchFamily="18" charset="0"/>
                        </a:rPr>
                        <a:t>備考</a:t>
                      </a:r>
                      <a:endParaRPr lang="ja-JP" sz="1100" kern="100" dirty="0">
                        <a:effectLst/>
                        <a:latin typeface="+mn-ea"/>
                        <a:ea typeface="+mn-ea"/>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solidFill>
                      <a:srgbClr val="F2F2F2"/>
                    </a:solidFill>
                  </a:tcPr>
                </a:tc>
                <a:extLst>
                  <a:ext uri="{0D108BD9-81ED-4DB2-BD59-A6C34878D82A}">
                    <a16:rowId xmlns:a16="http://schemas.microsoft.com/office/drawing/2014/main" val="935627442"/>
                  </a:ext>
                </a:extLst>
              </a:tr>
              <a:tr h="298848">
                <a:tc>
                  <a:txBody>
                    <a:bodyPr/>
                    <a:lstStyle/>
                    <a:p>
                      <a:pPr algn="ctr">
                        <a:spcAft>
                          <a:spcPts val="0"/>
                        </a:spcAft>
                      </a:pPr>
                      <a:r>
                        <a:rPr lang="ja-JP" sz="1200" b="0" kern="100" dirty="0">
                          <a:effectLst/>
                          <a:latin typeface="+mn-ea"/>
                          <a:ea typeface="+mn-ea"/>
                          <a:cs typeface="Times New Roman" panose="02020603050405020304" pitchFamily="18" charset="0"/>
                        </a:rPr>
                        <a:t>合</a:t>
                      </a:r>
                      <a:endParaRPr lang="ja-JP" sz="1100" b="0" kern="100" dirty="0">
                        <a:effectLst/>
                        <a:latin typeface="+mn-ea"/>
                        <a:ea typeface="+mn-ea"/>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a:noFill/>
                    </a:lnR>
                    <a:lnT w="19050" cap="flat" cmpd="dbl" algn="ctr">
                      <a:solidFill>
                        <a:srgbClr val="000000"/>
                      </a:solidFill>
                      <a:prstDash val="solid"/>
                      <a:round/>
                      <a:headEnd type="none" w="med" len="med"/>
                      <a:tailEnd type="none" w="med" len="med"/>
                    </a:lnT>
                    <a:lnB>
                      <a:noFill/>
                    </a:lnB>
                    <a:solidFill>
                      <a:srgbClr val="F2F2F2"/>
                    </a:solidFill>
                  </a:tcPr>
                </a:tc>
                <a:tc>
                  <a:txBody>
                    <a:bodyPr/>
                    <a:lstStyle/>
                    <a:p>
                      <a:pPr algn="ctr">
                        <a:spcAft>
                          <a:spcPts val="0"/>
                        </a:spcAft>
                      </a:pPr>
                      <a:r>
                        <a:rPr lang="ja-JP" sz="1200" b="0" kern="100" dirty="0">
                          <a:effectLst/>
                          <a:latin typeface="+mn-ea"/>
                          <a:ea typeface="+mn-ea"/>
                          <a:cs typeface="Times New Roman" panose="02020603050405020304" pitchFamily="18" charset="0"/>
                        </a:rPr>
                        <a:t>計</a:t>
                      </a:r>
                      <a:endParaRPr lang="ja-JP" sz="1100" b="0" kern="100" dirty="0">
                        <a:effectLst/>
                        <a:latin typeface="+mn-ea"/>
                        <a:ea typeface="+mn-ea"/>
                        <a:cs typeface="Times New Roman" panose="02020603050405020304" pitchFamily="18" charset="0"/>
                      </a:endParaRPr>
                    </a:p>
                  </a:txBody>
                  <a:tcPr marL="68580" marR="68580" marT="0" marB="0" anchor="ctr">
                    <a:lnL>
                      <a:noFill/>
                    </a:lnL>
                    <a:lnR>
                      <a:noFill/>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ctr">
                        <a:spcAft>
                          <a:spcPts val="0"/>
                        </a:spcAft>
                      </a:pPr>
                      <a:r>
                        <a:rPr lang="en-US" sz="1200" kern="100" dirty="0">
                          <a:effectLst/>
                          <a:latin typeface="+mn-ea"/>
                          <a:ea typeface="+mn-ea"/>
                          <a:cs typeface="Times New Roman" panose="02020603050405020304" pitchFamily="18" charset="0"/>
                        </a:rPr>
                        <a:t> </a:t>
                      </a:r>
                      <a:endParaRPr lang="ja-JP" sz="1100" kern="100" dirty="0">
                        <a:effectLst/>
                        <a:latin typeface="+mn-ea"/>
                        <a:ea typeface="+mn-ea"/>
                        <a:cs typeface="Times New Roman" panose="02020603050405020304" pitchFamily="18" charset="0"/>
                      </a:endParaRPr>
                    </a:p>
                  </a:txBody>
                  <a:tcPr marL="68580" marR="68580" marT="0" marB="0" anchor="ctr">
                    <a:lnL>
                      <a:noFill/>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ctr">
                        <a:spcAft>
                          <a:spcPts val="0"/>
                        </a:spcAft>
                      </a:pPr>
                      <a:r>
                        <a:rPr lang="en-US" sz="1200" kern="100">
                          <a:effectLst/>
                          <a:latin typeface="+mn-ea"/>
                          <a:ea typeface="+mn-ea"/>
                          <a:cs typeface="Times New Roman" panose="02020603050405020304" pitchFamily="18" charset="0"/>
                        </a:rPr>
                        <a:t> </a:t>
                      </a:r>
                      <a:endParaRPr lang="ja-JP" sz="1100" kern="100">
                        <a:effectLst/>
                        <a:latin typeface="+mn-ea"/>
                        <a:ea typeface="+mn-ea"/>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ctr">
                        <a:spcAft>
                          <a:spcPts val="0"/>
                        </a:spcAft>
                      </a:pPr>
                      <a:r>
                        <a:rPr lang="en-US" sz="1200" kern="100" dirty="0">
                          <a:effectLst/>
                          <a:latin typeface="+mn-ea"/>
                          <a:ea typeface="+mn-ea"/>
                          <a:cs typeface="Times New Roman" panose="02020603050405020304" pitchFamily="18" charset="0"/>
                        </a:rPr>
                        <a:t> </a:t>
                      </a:r>
                      <a:endParaRPr lang="ja-JP" sz="1100" kern="100" dirty="0">
                        <a:effectLst/>
                        <a:latin typeface="+mn-ea"/>
                        <a:ea typeface="+mn-ea"/>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extLst>
                  <a:ext uri="{0D108BD9-81ED-4DB2-BD59-A6C34878D82A}">
                    <a16:rowId xmlns:a16="http://schemas.microsoft.com/office/drawing/2014/main" val="2229711671"/>
                  </a:ext>
                </a:extLst>
              </a:tr>
              <a:tr h="298848">
                <a:tc>
                  <a:txBody>
                    <a:bodyPr/>
                    <a:lstStyle/>
                    <a:p>
                      <a:pPr algn="l">
                        <a:spcAft>
                          <a:spcPts val="0"/>
                        </a:spcAft>
                      </a:pPr>
                      <a:r>
                        <a:rPr lang="en-US" sz="1200" b="0" kern="100">
                          <a:effectLst/>
                          <a:latin typeface="ＭＳ ゴシック" panose="020B0609070205080204" pitchFamily="49" charset="-128"/>
                          <a:ea typeface="ＭＳ 明朝" panose="02020609040205080304" pitchFamily="17" charset="-128"/>
                          <a:cs typeface="Times New Roman" panose="02020603050405020304" pitchFamily="18" charset="0"/>
                        </a:rPr>
                        <a:t> </a:t>
                      </a:r>
                      <a:endParaRPr lang="ja-JP" sz="1100" b="0" kern="10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2F2F2"/>
                    </a:solidFill>
                  </a:tcPr>
                </a:tc>
                <a:tc>
                  <a:txBody>
                    <a:bodyPr/>
                    <a:lstStyle/>
                    <a:p>
                      <a:pPr algn="l">
                        <a:spcAft>
                          <a:spcPts val="0"/>
                        </a:spcAft>
                      </a:pPr>
                      <a:r>
                        <a:rPr lang="ja-JP" sz="1200" b="0" kern="100" dirty="0">
                          <a:effectLst/>
                          <a:latin typeface="+mn-ea"/>
                          <a:ea typeface="+mn-ea"/>
                          <a:cs typeface="Times New Roman" panose="02020603050405020304" pitchFamily="18" charset="0"/>
                        </a:rPr>
                        <a:t>①</a:t>
                      </a:r>
                      <a:endParaRPr lang="ja-JP" sz="1100" b="0" kern="100" dirty="0">
                        <a:effectLst/>
                        <a:latin typeface="+mn-ea"/>
                        <a:ea typeface="+mn-ea"/>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solidFill>
                      <a:srgbClr val="F2F2F2"/>
                    </a:solidFill>
                  </a:tcPr>
                </a:tc>
                <a:tc>
                  <a:txBody>
                    <a:bodyPr/>
                    <a:lstStyle/>
                    <a:p>
                      <a:pPr algn="l">
                        <a:spcAft>
                          <a:spcPts val="0"/>
                        </a:spcAft>
                      </a:pPr>
                      <a:r>
                        <a:rPr lang="ja-JP" sz="1200" kern="100" dirty="0">
                          <a:effectLst/>
                          <a:latin typeface="+mn-ea"/>
                          <a:ea typeface="+mn-ea"/>
                          <a:cs typeface="Times New Roman" panose="02020603050405020304" pitchFamily="18" charset="0"/>
                        </a:rPr>
                        <a:t>出資金</a:t>
                      </a:r>
                      <a:endParaRPr lang="ja-JP" sz="1100" kern="100" dirty="0">
                        <a:effectLst/>
                        <a:latin typeface="+mn-ea"/>
                        <a:ea typeface="+mn-ea"/>
                        <a:cs typeface="Times New Roman" panose="02020603050405020304" pitchFamily="18" charset="0"/>
                      </a:endParaRPr>
                    </a:p>
                  </a:txBody>
                  <a:tcPr marL="68580" marR="68580" marT="0"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l">
                        <a:spcAft>
                          <a:spcPts val="0"/>
                        </a:spcAft>
                      </a:pPr>
                      <a:r>
                        <a:rPr lang="en-US" sz="1200" kern="100" dirty="0">
                          <a:effectLst/>
                          <a:latin typeface="+mn-ea"/>
                          <a:ea typeface="+mn-ea"/>
                          <a:cs typeface="Times New Roman" panose="02020603050405020304" pitchFamily="18" charset="0"/>
                        </a:rPr>
                        <a:t> </a:t>
                      </a:r>
                      <a:endParaRPr lang="ja-JP" sz="1100" kern="100" dirty="0">
                        <a:effectLst/>
                        <a:latin typeface="+mn-ea"/>
                        <a:ea typeface="+mn-ea"/>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l">
                        <a:spcAft>
                          <a:spcPts val="0"/>
                        </a:spcAft>
                      </a:pPr>
                      <a:r>
                        <a:rPr lang="en-US" sz="1200" kern="100" dirty="0">
                          <a:effectLst/>
                          <a:latin typeface="+mn-ea"/>
                          <a:ea typeface="+mn-ea"/>
                          <a:cs typeface="Times New Roman" panose="02020603050405020304" pitchFamily="18" charset="0"/>
                        </a:rPr>
                        <a:t> </a:t>
                      </a:r>
                      <a:endParaRPr lang="ja-JP" sz="1100" kern="100" dirty="0">
                        <a:effectLst/>
                        <a:latin typeface="+mn-ea"/>
                        <a:ea typeface="+mn-ea"/>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extLst>
                  <a:ext uri="{0D108BD9-81ED-4DB2-BD59-A6C34878D82A}">
                    <a16:rowId xmlns:a16="http://schemas.microsoft.com/office/drawing/2014/main" val="2454261947"/>
                  </a:ext>
                </a:extLst>
              </a:tr>
              <a:tr h="298848">
                <a:tc>
                  <a:txBody>
                    <a:bodyPr/>
                    <a:lstStyle/>
                    <a:p>
                      <a:pPr algn="l">
                        <a:spcAft>
                          <a:spcPts val="0"/>
                        </a:spcAft>
                      </a:pPr>
                      <a:r>
                        <a:rPr lang="en-US" sz="1200" b="0" kern="100" dirty="0">
                          <a:effectLst/>
                          <a:latin typeface="ＭＳ ゴシック" panose="020B0609070205080204" pitchFamily="49" charset="-128"/>
                          <a:ea typeface="ＭＳ 明朝" panose="02020609040205080304" pitchFamily="17" charset="-128"/>
                          <a:cs typeface="Times New Roman" panose="02020603050405020304" pitchFamily="18" charset="0"/>
                        </a:rPr>
                        <a:t> </a:t>
                      </a:r>
                      <a:endParaRPr lang="ja-JP" sz="1100" b="0" kern="100" dirty="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2F2F2"/>
                    </a:solidFill>
                  </a:tcPr>
                </a:tc>
                <a:tc>
                  <a:txBody>
                    <a:bodyPr/>
                    <a:lstStyle/>
                    <a:p>
                      <a:pPr algn="l">
                        <a:spcAft>
                          <a:spcPts val="0"/>
                        </a:spcAft>
                      </a:pPr>
                      <a:r>
                        <a:rPr lang="en-US" sz="1200" b="0" kern="100">
                          <a:effectLst/>
                          <a:latin typeface="+mn-ea"/>
                          <a:ea typeface="+mn-ea"/>
                          <a:cs typeface="Times New Roman" panose="02020603050405020304" pitchFamily="18" charset="0"/>
                        </a:rPr>
                        <a:t> </a:t>
                      </a:r>
                      <a:endParaRPr lang="ja-JP" sz="1100" b="0" kern="100">
                        <a:effectLst/>
                        <a:latin typeface="+mn-ea"/>
                        <a:ea typeface="+mn-ea"/>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2F2F2"/>
                    </a:solidFill>
                  </a:tcPr>
                </a:tc>
                <a:tc>
                  <a:txBody>
                    <a:bodyPr/>
                    <a:lstStyle/>
                    <a:p>
                      <a:pPr algn="l">
                        <a:spcAft>
                          <a:spcPts val="0"/>
                        </a:spcAft>
                      </a:pPr>
                      <a:r>
                        <a:rPr lang="ja-JP" sz="1200" kern="100" dirty="0">
                          <a:effectLst/>
                          <a:latin typeface="+mn-ea"/>
                          <a:ea typeface="+mn-ea"/>
                          <a:cs typeface="Times New Roman" panose="02020603050405020304" pitchFamily="18" charset="0"/>
                        </a:rPr>
                        <a:t>（出資者名）</a:t>
                      </a:r>
                      <a:endParaRPr lang="ja-JP" sz="1100" kern="100" dirty="0">
                        <a:effectLst/>
                        <a:latin typeface="+mn-ea"/>
                        <a:ea typeface="+mn-ea"/>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dot"/>
                      <a:round/>
                      <a:headEnd type="none" w="med" len="med"/>
                      <a:tailEnd type="none" w="med" len="med"/>
                    </a:lnB>
                  </a:tcPr>
                </a:tc>
                <a:tc>
                  <a:txBody>
                    <a:bodyPr/>
                    <a:lstStyle/>
                    <a:p>
                      <a:pPr algn="l">
                        <a:spcAft>
                          <a:spcPts val="0"/>
                        </a:spcAft>
                      </a:pPr>
                      <a:r>
                        <a:rPr lang="en-US" sz="1200" kern="100" dirty="0">
                          <a:effectLst/>
                          <a:latin typeface="+mn-ea"/>
                          <a:ea typeface="+mn-ea"/>
                          <a:cs typeface="Times New Roman" panose="02020603050405020304" pitchFamily="18" charset="0"/>
                        </a:rPr>
                        <a:t> </a:t>
                      </a:r>
                      <a:endParaRPr lang="ja-JP" sz="1100" kern="100" dirty="0">
                        <a:effectLst/>
                        <a:latin typeface="+mn-ea"/>
                        <a:ea typeface="+mn-ea"/>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dot"/>
                      <a:round/>
                      <a:headEnd type="none" w="med" len="med"/>
                      <a:tailEnd type="none" w="med" len="med"/>
                    </a:lnB>
                  </a:tcPr>
                </a:tc>
                <a:tc>
                  <a:txBody>
                    <a:bodyPr/>
                    <a:lstStyle/>
                    <a:p>
                      <a:pPr algn="l">
                        <a:spcAft>
                          <a:spcPts val="0"/>
                        </a:spcAft>
                      </a:pPr>
                      <a:r>
                        <a:rPr lang="en-US" sz="1200" kern="100" dirty="0">
                          <a:effectLst/>
                          <a:latin typeface="+mn-ea"/>
                          <a:ea typeface="+mn-ea"/>
                          <a:cs typeface="Times New Roman" panose="02020603050405020304" pitchFamily="18" charset="0"/>
                        </a:rPr>
                        <a:t> </a:t>
                      </a:r>
                      <a:endParaRPr lang="ja-JP" sz="1100" kern="100" dirty="0">
                        <a:effectLst/>
                        <a:latin typeface="+mn-ea"/>
                        <a:ea typeface="+mn-ea"/>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dot"/>
                      <a:round/>
                      <a:headEnd type="none" w="med" len="med"/>
                      <a:tailEnd type="none" w="med" len="med"/>
                    </a:lnB>
                  </a:tcPr>
                </a:tc>
                <a:extLst>
                  <a:ext uri="{0D108BD9-81ED-4DB2-BD59-A6C34878D82A}">
                    <a16:rowId xmlns:a16="http://schemas.microsoft.com/office/drawing/2014/main" val="3403917544"/>
                  </a:ext>
                </a:extLst>
              </a:tr>
              <a:tr h="298848">
                <a:tc>
                  <a:txBody>
                    <a:bodyPr/>
                    <a:lstStyle/>
                    <a:p>
                      <a:pPr algn="l">
                        <a:spcAft>
                          <a:spcPts val="0"/>
                        </a:spcAft>
                      </a:pPr>
                      <a:r>
                        <a:rPr lang="en-US" sz="1200" b="0" kern="100">
                          <a:effectLst/>
                          <a:latin typeface="ＭＳ ゴシック" panose="020B0609070205080204" pitchFamily="49" charset="-128"/>
                          <a:ea typeface="ＭＳ 明朝" panose="02020609040205080304" pitchFamily="17" charset="-128"/>
                          <a:cs typeface="Times New Roman" panose="02020603050405020304" pitchFamily="18" charset="0"/>
                        </a:rPr>
                        <a:t> </a:t>
                      </a:r>
                      <a:endParaRPr lang="ja-JP" sz="1100" b="0" kern="10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2F2F2"/>
                    </a:solidFill>
                  </a:tcPr>
                </a:tc>
                <a:tc>
                  <a:txBody>
                    <a:bodyPr/>
                    <a:lstStyle/>
                    <a:p>
                      <a:pPr algn="l">
                        <a:spcAft>
                          <a:spcPts val="0"/>
                        </a:spcAft>
                      </a:pPr>
                      <a:r>
                        <a:rPr lang="en-US" sz="1200" b="0" kern="100" dirty="0">
                          <a:effectLst/>
                          <a:latin typeface="+mn-ea"/>
                          <a:ea typeface="+mn-ea"/>
                          <a:cs typeface="Times New Roman" panose="02020603050405020304" pitchFamily="18" charset="0"/>
                        </a:rPr>
                        <a:t> </a:t>
                      </a:r>
                      <a:endParaRPr lang="ja-JP" sz="1100" b="0" kern="100" dirty="0">
                        <a:effectLst/>
                        <a:latin typeface="+mn-ea"/>
                        <a:ea typeface="+mn-ea"/>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2F2F2"/>
                    </a:solidFill>
                  </a:tcPr>
                </a:tc>
                <a:tc>
                  <a:txBody>
                    <a:bodyPr/>
                    <a:lstStyle/>
                    <a:p>
                      <a:pPr algn="l">
                        <a:spcAft>
                          <a:spcPts val="0"/>
                        </a:spcAft>
                      </a:pPr>
                      <a:r>
                        <a:rPr lang="ja-JP" sz="1200" kern="100" dirty="0">
                          <a:effectLst/>
                          <a:latin typeface="+mn-ea"/>
                          <a:ea typeface="+mn-ea"/>
                          <a:cs typeface="Times New Roman" panose="02020603050405020304" pitchFamily="18" charset="0"/>
                        </a:rPr>
                        <a:t>（出資者名）</a:t>
                      </a:r>
                      <a:endParaRPr lang="ja-JP" sz="1100" kern="100" dirty="0">
                        <a:effectLst/>
                        <a:latin typeface="+mn-ea"/>
                        <a:ea typeface="+mn-ea"/>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tcPr>
                </a:tc>
                <a:tc>
                  <a:txBody>
                    <a:bodyPr/>
                    <a:lstStyle/>
                    <a:p>
                      <a:pPr algn="l">
                        <a:spcAft>
                          <a:spcPts val="0"/>
                        </a:spcAft>
                      </a:pPr>
                      <a:r>
                        <a:rPr lang="en-US" sz="1200" kern="100" dirty="0">
                          <a:effectLst/>
                          <a:latin typeface="+mn-ea"/>
                          <a:ea typeface="+mn-ea"/>
                          <a:cs typeface="Times New Roman" panose="02020603050405020304" pitchFamily="18" charset="0"/>
                        </a:rPr>
                        <a:t> </a:t>
                      </a:r>
                      <a:endParaRPr lang="ja-JP" sz="1100" kern="100" dirty="0">
                        <a:effectLst/>
                        <a:latin typeface="+mn-ea"/>
                        <a:ea typeface="+mn-ea"/>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tcPr>
                </a:tc>
                <a:tc>
                  <a:txBody>
                    <a:bodyPr/>
                    <a:lstStyle/>
                    <a:p>
                      <a:pPr algn="l">
                        <a:spcAft>
                          <a:spcPts val="0"/>
                        </a:spcAft>
                      </a:pPr>
                      <a:r>
                        <a:rPr lang="en-US" sz="1200" kern="100" dirty="0">
                          <a:effectLst/>
                          <a:latin typeface="+mn-ea"/>
                          <a:ea typeface="+mn-ea"/>
                          <a:cs typeface="Times New Roman" panose="02020603050405020304" pitchFamily="18" charset="0"/>
                        </a:rPr>
                        <a:t> </a:t>
                      </a:r>
                      <a:endParaRPr lang="ja-JP" sz="1100" kern="100" dirty="0">
                        <a:effectLst/>
                        <a:latin typeface="+mn-ea"/>
                        <a:ea typeface="+mn-ea"/>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tcPr>
                </a:tc>
                <a:extLst>
                  <a:ext uri="{0D108BD9-81ED-4DB2-BD59-A6C34878D82A}">
                    <a16:rowId xmlns:a16="http://schemas.microsoft.com/office/drawing/2014/main" val="2382127527"/>
                  </a:ext>
                </a:extLst>
              </a:tr>
              <a:tr h="298848">
                <a:tc>
                  <a:txBody>
                    <a:bodyPr/>
                    <a:lstStyle/>
                    <a:p>
                      <a:pPr algn="l">
                        <a:spcAft>
                          <a:spcPts val="0"/>
                        </a:spcAft>
                      </a:pPr>
                      <a:r>
                        <a:rPr lang="en-US" sz="1200" b="0" kern="100">
                          <a:effectLst/>
                          <a:latin typeface="ＭＳ ゴシック" panose="020B0609070205080204" pitchFamily="49" charset="-128"/>
                          <a:ea typeface="ＭＳ 明朝" panose="02020609040205080304" pitchFamily="17" charset="-128"/>
                          <a:cs typeface="Times New Roman" panose="02020603050405020304" pitchFamily="18" charset="0"/>
                        </a:rPr>
                        <a:t> </a:t>
                      </a:r>
                      <a:endParaRPr lang="ja-JP" sz="1100" b="0" kern="10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2F2F2"/>
                    </a:solidFill>
                  </a:tcPr>
                </a:tc>
                <a:tc>
                  <a:txBody>
                    <a:bodyPr/>
                    <a:lstStyle/>
                    <a:p>
                      <a:pPr algn="l">
                        <a:spcAft>
                          <a:spcPts val="0"/>
                        </a:spcAft>
                      </a:pPr>
                      <a:r>
                        <a:rPr lang="en-US" sz="1200" b="0" kern="100">
                          <a:effectLst/>
                          <a:latin typeface="+mn-ea"/>
                          <a:ea typeface="+mn-ea"/>
                          <a:cs typeface="Times New Roman" panose="02020603050405020304" pitchFamily="18" charset="0"/>
                        </a:rPr>
                        <a:t> </a:t>
                      </a:r>
                      <a:endParaRPr lang="ja-JP" sz="1100" b="0" kern="100">
                        <a:effectLst/>
                        <a:latin typeface="+mn-ea"/>
                        <a:ea typeface="+mn-ea"/>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2F2F2"/>
                    </a:solidFill>
                  </a:tcPr>
                </a:tc>
                <a:tc>
                  <a:txBody>
                    <a:bodyPr/>
                    <a:lstStyle/>
                    <a:p>
                      <a:pPr algn="l">
                        <a:spcAft>
                          <a:spcPts val="0"/>
                        </a:spcAft>
                      </a:pPr>
                      <a:r>
                        <a:rPr lang="ja-JP" sz="1200" kern="100" dirty="0">
                          <a:effectLst/>
                          <a:latin typeface="+mn-ea"/>
                          <a:ea typeface="+mn-ea"/>
                          <a:cs typeface="Times New Roman" panose="02020603050405020304" pitchFamily="18" charset="0"/>
                        </a:rPr>
                        <a:t>（出資者名）</a:t>
                      </a:r>
                      <a:endParaRPr lang="ja-JP" sz="1100" kern="100" dirty="0">
                        <a:effectLst/>
                        <a:latin typeface="+mn-ea"/>
                        <a:ea typeface="+mn-ea"/>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en-US" sz="1200" kern="100" dirty="0">
                          <a:effectLst/>
                          <a:latin typeface="+mn-ea"/>
                          <a:ea typeface="+mn-ea"/>
                          <a:cs typeface="Times New Roman" panose="02020603050405020304" pitchFamily="18" charset="0"/>
                        </a:rPr>
                        <a:t> </a:t>
                      </a:r>
                      <a:endParaRPr lang="ja-JP" sz="1100" kern="100" dirty="0">
                        <a:effectLst/>
                        <a:latin typeface="+mn-ea"/>
                        <a:ea typeface="+mn-ea"/>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en-US" sz="1200" kern="100" dirty="0">
                          <a:effectLst/>
                          <a:latin typeface="+mn-ea"/>
                          <a:ea typeface="+mn-ea"/>
                          <a:cs typeface="Times New Roman" panose="02020603050405020304" pitchFamily="18" charset="0"/>
                        </a:rPr>
                        <a:t> </a:t>
                      </a:r>
                      <a:endParaRPr lang="ja-JP" sz="1100" kern="100" dirty="0">
                        <a:effectLst/>
                        <a:latin typeface="+mn-ea"/>
                        <a:ea typeface="+mn-ea"/>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71545965"/>
                  </a:ext>
                </a:extLst>
              </a:tr>
              <a:tr h="298848">
                <a:tc>
                  <a:txBody>
                    <a:bodyPr/>
                    <a:lstStyle/>
                    <a:p>
                      <a:pPr algn="l">
                        <a:spcAft>
                          <a:spcPts val="0"/>
                        </a:spcAft>
                      </a:pPr>
                      <a:r>
                        <a:rPr lang="en-US" sz="1200" b="0" kern="100">
                          <a:effectLst/>
                          <a:latin typeface="ＭＳ ゴシック" panose="020B0609070205080204" pitchFamily="49" charset="-128"/>
                          <a:ea typeface="ＭＳ 明朝" panose="02020609040205080304" pitchFamily="17" charset="-128"/>
                          <a:cs typeface="Times New Roman" panose="02020603050405020304" pitchFamily="18" charset="0"/>
                        </a:rPr>
                        <a:t> </a:t>
                      </a:r>
                      <a:endParaRPr lang="ja-JP" sz="1100" b="0" kern="10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2F2F2"/>
                    </a:solidFill>
                  </a:tcPr>
                </a:tc>
                <a:tc>
                  <a:txBody>
                    <a:bodyPr/>
                    <a:lstStyle/>
                    <a:p>
                      <a:pPr algn="l">
                        <a:spcAft>
                          <a:spcPts val="0"/>
                        </a:spcAft>
                      </a:pPr>
                      <a:r>
                        <a:rPr lang="ja-JP" sz="1200" b="0" kern="100">
                          <a:effectLst/>
                          <a:latin typeface="+mn-ea"/>
                          <a:ea typeface="+mn-ea"/>
                          <a:cs typeface="Times New Roman" panose="02020603050405020304" pitchFamily="18" charset="0"/>
                        </a:rPr>
                        <a:t>②</a:t>
                      </a:r>
                      <a:endParaRPr lang="ja-JP" sz="1100" b="0" kern="100">
                        <a:effectLst/>
                        <a:latin typeface="+mn-ea"/>
                        <a:ea typeface="+mn-ea"/>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solidFill>
                      <a:srgbClr val="F2F2F2"/>
                    </a:solidFill>
                  </a:tcPr>
                </a:tc>
                <a:tc>
                  <a:txBody>
                    <a:bodyPr/>
                    <a:lstStyle/>
                    <a:p>
                      <a:pPr algn="l">
                        <a:spcAft>
                          <a:spcPts val="0"/>
                        </a:spcAft>
                      </a:pPr>
                      <a:r>
                        <a:rPr lang="ja-JP" sz="1200" kern="100" dirty="0">
                          <a:effectLst/>
                          <a:latin typeface="+mn-ea"/>
                          <a:ea typeface="+mn-ea"/>
                          <a:cs typeface="Times New Roman" panose="02020603050405020304" pitchFamily="18" charset="0"/>
                        </a:rPr>
                        <a:t>自己資金</a:t>
                      </a:r>
                      <a:endParaRPr lang="ja-JP" sz="1100" kern="100" dirty="0">
                        <a:effectLst/>
                        <a:latin typeface="+mn-ea"/>
                        <a:ea typeface="+mn-ea"/>
                        <a:cs typeface="Times New Roman" panose="02020603050405020304" pitchFamily="18" charset="0"/>
                      </a:endParaRPr>
                    </a:p>
                  </a:txBody>
                  <a:tcPr marL="68580" marR="68580" marT="0"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l">
                        <a:spcAft>
                          <a:spcPts val="0"/>
                        </a:spcAft>
                      </a:pPr>
                      <a:r>
                        <a:rPr lang="en-US" sz="1200" kern="100" dirty="0">
                          <a:effectLst/>
                          <a:latin typeface="+mn-ea"/>
                          <a:ea typeface="+mn-ea"/>
                          <a:cs typeface="Times New Roman" panose="02020603050405020304" pitchFamily="18" charset="0"/>
                        </a:rPr>
                        <a:t> </a:t>
                      </a:r>
                      <a:endParaRPr lang="ja-JP" sz="1100" kern="100" dirty="0">
                        <a:effectLst/>
                        <a:latin typeface="+mn-ea"/>
                        <a:ea typeface="+mn-ea"/>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l">
                        <a:spcAft>
                          <a:spcPts val="0"/>
                        </a:spcAft>
                      </a:pPr>
                      <a:r>
                        <a:rPr lang="en-US" sz="1200" kern="100" dirty="0">
                          <a:effectLst/>
                          <a:latin typeface="+mn-ea"/>
                          <a:ea typeface="+mn-ea"/>
                          <a:cs typeface="Times New Roman" panose="02020603050405020304" pitchFamily="18" charset="0"/>
                        </a:rPr>
                        <a:t> </a:t>
                      </a:r>
                      <a:endParaRPr lang="ja-JP" sz="1100" kern="100" dirty="0">
                        <a:effectLst/>
                        <a:latin typeface="+mn-ea"/>
                        <a:ea typeface="+mn-ea"/>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extLst>
                  <a:ext uri="{0D108BD9-81ED-4DB2-BD59-A6C34878D82A}">
                    <a16:rowId xmlns:a16="http://schemas.microsoft.com/office/drawing/2014/main" val="2032792305"/>
                  </a:ext>
                </a:extLst>
              </a:tr>
              <a:tr h="298848">
                <a:tc>
                  <a:txBody>
                    <a:bodyPr/>
                    <a:lstStyle/>
                    <a:p>
                      <a:pPr algn="l">
                        <a:spcAft>
                          <a:spcPts val="0"/>
                        </a:spcAft>
                      </a:pPr>
                      <a:r>
                        <a:rPr lang="en-US" sz="1200" b="0" kern="100">
                          <a:effectLst/>
                          <a:latin typeface="ＭＳ ゴシック" panose="020B0609070205080204" pitchFamily="49" charset="-128"/>
                          <a:ea typeface="ＭＳ 明朝" panose="02020609040205080304" pitchFamily="17" charset="-128"/>
                          <a:cs typeface="Times New Roman" panose="02020603050405020304" pitchFamily="18" charset="0"/>
                        </a:rPr>
                        <a:t> </a:t>
                      </a:r>
                      <a:endParaRPr lang="ja-JP" sz="1100" b="0" kern="10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2F2F2"/>
                    </a:solidFill>
                  </a:tcPr>
                </a:tc>
                <a:tc>
                  <a:txBody>
                    <a:bodyPr/>
                    <a:lstStyle/>
                    <a:p>
                      <a:pPr algn="l">
                        <a:spcAft>
                          <a:spcPts val="0"/>
                        </a:spcAft>
                      </a:pPr>
                      <a:r>
                        <a:rPr lang="en-US" sz="1200" b="0" kern="100">
                          <a:effectLst/>
                          <a:latin typeface="+mn-ea"/>
                          <a:ea typeface="+mn-ea"/>
                          <a:cs typeface="Times New Roman" panose="02020603050405020304" pitchFamily="18" charset="0"/>
                        </a:rPr>
                        <a:t> </a:t>
                      </a:r>
                      <a:endParaRPr lang="ja-JP" sz="1100" b="0" kern="100">
                        <a:effectLst/>
                        <a:latin typeface="+mn-ea"/>
                        <a:ea typeface="+mn-ea"/>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2F2F2"/>
                    </a:solidFill>
                  </a:tcPr>
                </a:tc>
                <a:tc>
                  <a:txBody>
                    <a:bodyPr/>
                    <a:lstStyle/>
                    <a:p>
                      <a:pPr algn="l">
                        <a:spcAft>
                          <a:spcPts val="0"/>
                        </a:spcAft>
                      </a:pPr>
                      <a:r>
                        <a:rPr lang="ja-JP" sz="1200" kern="100" dirty="0">
                          <a:effectLst/>
                          <a:latin typeface="+mn-ea"/>
                          <a:ea typeface="+mn-ea"/>
                          <a:cs typeface="Times New Roman" panose="02020603050405020304" pitchFamily="18" charset="0"/>
                        </a:rPr>
                        <a:t>（拠出者名）</a:t>
                      </a:r>
                      <a:endParaRPr lang="ja-JP" sz="1100" kern="100" dirty="0">
                        <a:effectLst/>
                        <a:latin typeface="+mn-ea"/>
                        <a:ea typeface="+mn-ea"/>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dot"/>
                      <a:round/>
                      <a:headEnd type="none" w="med" len="med"/>
                      <a:tailEnd type="none" w="med" len="med"/>
                    </a:lnB>
                  </a:tcPr>
                </a:tc>
                <a:tc>
                  <a:txBody>
                    <a:bodyPr/>
                    <a:lstStyle/>
                    <a:p>
                      <a:pPr algn="l">
                        <a:spcAft>
                          <a:spcPts val="0"/>
                        </a:spcAft>
                      </a:pPr>
                      <a:r>
                        <a:rPr lang="en-US" sz="1200" kern="100" dirty="0">
                          <a:effectLst/>
                          <a:latin typeface="+mn-ea"/>
                          <a:ea typeface="+mn-ea"/>
                          <a:cs typeface="Times New Roman" panose="02020603050405020304" pitchFamily="18" charset="0"/>
                        </a:rPr>
                        <a:t> </a:t>
                      </a:r>
                      <a:endParaRPr lang="ja-JP" sz="1100" kern="100" dirty="0">
                        <a:effectLst/>
                        <a:latin typeface="+mn-ea"/>
                        <a:ea typeface="+mn-ea"/>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dot"/>
                      <a:round/>
                      <a:headEnd type="none" w="med" len="med"/>
                      <a:tailEnd type="none" w="med" len="med"/>
                    </a:lnB>
                  </a:tcPr>
                </a:tc>
                <a:tc>
                  <a:txBody>
                    <a:bodyPr/>
                    <a:lstStyle/>
                    <a:p>
                      <a:pPr algn="l">
                        <a:spcAft>
                          <a:spcPts val="0"/>
                        </a:spcAft>
                      </a:pPr>
                      <a:r>
                        <a:rPr lang="en-US" sz="1200" kern="100" dirty="0">
                          <a:effectLst/>
                          <a:latin typeface="+mn-ea"/>
                          <a:ea typeface="+mn-ea"/>
                          <a:cs typeface="Times New Roman" panose="02020603050405020304" pitchFamily="18" charset="0"/>
                        </a:rPr>
                        <a:t> </a:t>
                      </a:r>
                      <a:endParaRPr lang="ja-JP" sz="1100" kern="100" dirty="0">
                        <a:effectLst/>
                        <a:latin typeface="+mn-ea"/>
                        <a:ea typeface="+mn-ea"/>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dot"/>
                      <a:round/>
                      <a:headEnd type="none" w="med" len="med"/>
                      <a:tailEnd type="none" w="med" len="med"/>
                    </a:lnB>
                  </a:tcPr>
                </a:tc>
                <a:extLst>
                  <a:ext uri="{0D108BD9-81ED-4DB2-BD59-A6C34878D82A}">
                    <a16:rowId xmlns:a16="http://schemas.microsoft.com/office/drawing/2014/main" val="2790480210"/>
                  </a:ext>
                </a:extLst>
              </a:tr>
              <a:tr h="298848">
                <a:tc>
                  <a:txBody>
                    <a:bodyPr/>
                    <a:lstStyle/>
                    <a:p>
                      <a:pPr algn="l">
                        <a:spcAft>
                          <a:spcPts val="0"/>
                        </a:spcAft>
                      </a:pPr>
                      <a:r>
                        <a:rPr lang="en-US" sz="1200" b="0" kern="100">
                          <a:effectLst/>
                          <a:latin typeface="ＭＳ ゴシック" panose="020B0609070205080204" pitchFamily="49" charset="-128"/>
                          <a:ea typeface="ＭＳ 明朝" panose="02020609040205080304" pitchFamily="17" charset="-128"/>
                          <a:cs typeface="Times New Roman" panose="02020603050405020304" pitchFamily="18" charset="0"/>
                        </a:rPr>
                        <a:t> </a:t>
                      </a:r>
                      <a:endParaRPr lang="ja-JP" sz="1100" b="0" kern="10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2F2F2"/>
                    </a:solidFill>
                  </a:tcPr>
                </a:tc>
                <a:tc>
                  <a:txBody>
                    <a:bodyPr/>
                    <a:lstStyle/>
                    <a:p>
                      <a:pPr algn="l">
                        <a:spcAft>
                          <a:spcPts val="0"/>
                        </a:spcAft>
                      </a:pPr>
                      <a:r>
                        <a:rPr lang="en-US" sz="1200" b="0" kern="100" dirty="0">
                          <a:effectLst/>
                          <a:latin typeface="+mn-ea"/>
                          <a:ea typeface="+mn-ea"/>
                          <a:cs typeface="Times New Roman" panose="02020603050405020304" pitchFamily="18" charset="0"/>
                        </a:rPr>
                        <a:t> </a:t>
                      </a:r>
                      <a:endParaRPr lang="ja-JP" sz="1100" b="0" kern="100" dirty="0">
                        <a:effectLst/>
                        <a:latin typeface="+mn-ea"/>
                        <a:ea typeface="+mn-ea"/>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2F2F2"/>
                    </a:solidFill>
                  </a:tcPr>
                </a:tc>
                <a:tc>
                  <a:txBody>
                    <a:bodyPr/>
                    <a:lstStyle/>
                    <a:p>
                      <a:pPr algn="l">
                        <a:spcAft>
                          <a:spcPts val="0"/>
                        </a:spcAft>
                      </a:pPr>
                      <a:r>
                        <a:rPr lang="ja-JP" sz="1200" kern="100">
                          <a:effectLst/>
                          <a:latin typeface="+mn-ea"/>
                          <a:ea typeface="+mn-ea"/>
                          <a:cs typeface="Times New Roman" panose="02020603050405020304" pitchFamily="18" charset="0"/>
                        </a:rPr>
                        <a:t>（拠出者名）</a:t>
                      </a:r>
                      <a:endParaRPr lang="ja-JP" sz="1100" kern="100">
                        <a:effectLst/>
                        <a:latin typeface="+mn-ea"/>
                        <a:ea typeface="+mn-ea"/>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en-US" sz="1200" kern="100" dirty="0">
                          <a:effectLst/>
                          <a:latin typeface="+mn-ea"/>
                          <a:ea typeface="+mn-ea"/>
                          <a:cs typeface="Times New Roman" panose="02020603050405020304" pitchFamily="18" charset="0"/>
                        </a:rPr>
                        <a:t> </a:t>
                      </a:r>
                      <a:endParaRPr lang="ja-JP" sz="1100" kern="100" dirty="0">
                        <a:effectLst/>
                        <a:latin typeface="+mn-ea"/>
                        <a:ea typeface="+mn-ea"/>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en-US" sz="1200" kern="100" dirty="0">
                          <a:effectLst/>
                          <a:latin typeface="+mn-ea"/>
                          <a:ea typeface="+mn-ea"/>
                          <a:cs typeface="Times New Roman" panose="02020603050405020304" pitchFamily="18" charset="0"/>
                        </a:rPr>
                        <a:t> </a:t>
                      </a:r>
                      <a:endParaRPr lang="ja-JP" sz="1100" kern="100" dirty="0">
                        <a:effectLst/>
                        <a:latin typeface="+mn-ea"/>
                        <a:ea typeface="+mn-ea"/>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767916209"/>
                  </a:ext>
                </a:extLst>
              </a:tr>
              <a:tr h="298848">
                <a:tc>
                  <a:txBody>
                    <a:bodyPr/>
                    <a:lstStyle/>
                    <a:p>
                      <a:pPr algn="l">
                        <a:spcAft>
                          <a:spcPts val="0"/>
                        </a:spcAft>
                      </a:pPr>
                      <a:r>
                        <a:rPr lang="en-US" sz="1200" kern="100" dirty="0">
                          <a:effectLst/>
                          <a:latin typeface="ＭＳ ゴシック" panose="020B0609070205080204" pitchFamily="49" charset="-128"/>
                          <a:ea typeface="ＭＳ 明朝" panose="02020609040205080304" pitchFamily="17" charset="-128"/>
                          <a:cs typeface="Times New Roman" panose="02020603050405020304" pitchFamily="18" charset="0"/>
                        </a:rPr>
                        <a:t> </a:t>
                      </a:r>
                      <a:endParaRPr lang="ja-JP" sz="1100" kern="100" dirty="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2F2F2"/>
                    </a:solidFill>
                  </a:tcPr>
                </a:tc>
                <a:tc>
                  <a:txBody>
                    <a:bodyPr/>
                    <a:lstStyle/>
                    <a:p>
                      <a:pPr algn="l">
                        <a:spcAft>
                          <a:spcPts val="0"/>
                        </a:spcAft>
                      </a:pPr>
                      <a:r>
                        <a:rPr lang="ja-JP" sz="1200" kern="100">
                          <a:effectLst/>
                          <a:latin typeface="+mn-ea"/>
                          <a:ea typeface="+mn-ea"/>
                          <a:cs typeface="Times New Roman" panose="02020603050405020304" pitchFamily="18" charset="0"/>
                        </a:rPr>
                        <a:t>③</a:t>
                      </a:r>
                      <a:endParaRPr lang="ja-JP" sz="1100" kern="100">
                        <a:effectLst/>
                        <a:latin typeface="+mn-ea"/>
                        <a:ea typeface="+mn-ea"/>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solidFill>
                      <a:srgbClr val="F2F2F2"/>
                    </a:solidFill>
                  </a:tcPr>
                </a:tc>
                <a:tc>
                  <a:txBody>
                    <a:bodyPr/>
                    <a:lstStyle/>
                    <a:p>
                      <a:pPr algn="l">
                        <a:spcAft>
                          <a:spcPts val="0"/>
                        </a:spcAft>
                      </a:pPr>
                      <a:r>
                        <a:rPr lang="ja-JP" sz="1200" kern="100" dirty="0">
                          <a:effectLst/>
                          <a:latin typeface="+mn-ea"/>
                          <a:ea typeface="+mn-ea"/>
                          <a:cs typeface="Times New Roman" panose="02020603050405020304" pitchFamily="18" charset="0"/>
                        </a:rPr>
                        <a:t>借入金・社債等</a:t>
                      </a:r>
                      <a:endParaRPr lang="ja-JP" sz="1100" kern="100" dirty="0">
                        <a:effectLst/>
                        <a:latin typeface="+mn-ea"/>
                        <a:ea typeface="+mn-ea"/>
                        <a:cs typeface="Times New Roman" panose="02020603050405020304" pitchFamily="18" charset="0"/>
                      </a:endParaRPr>
                    </a:p>
                  </a:txBody>
                  <a:tcPr marL="68580" marR="68580" marT="0"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l">
                        <a:spcAft>
                          <a:spcPts val="0"/>
                        </a:spcAft>
                      </a:pPr>
                      <a:r>
                        <a:rPr lang="en-US" sz="1200" kern="100" dirty="0">
                          <a:effectLst/>
                          <a:latin typeface="+mn-ea"/>
                          <a:ea typeface="+mn-ea"/>
                          <a:cs typeface="Times New Roman" panose="02020603050405020304" pitchFamily="18" charset="0"/>
                        </a:rPr>
                        <a:t> </a:t>
                      </a:r>
                      <a:endParaRPr lang="ja-JP" sz="1100" kern="100" dirty="0">
                        <a:effectLst/>
                        <a:latin typeface="+mn-ea"/>
                        <a:ea typeface="+mn-ea"/>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l">
                        <a:spcAft>
                          <a:spcPts val="0"/>
                        </a:spcAft>
                      </a:pPr>
                      <a:r>
                        <a:rPr lang="en-US" sz="1200" kern="100" dirty="0">
                          <a:effectLst/>
                          <a:latin typeface="+mn-ea"/>
                          <a:ea typeface="+mn-ea"/>
                          <a:cs typeface="Times New Roman" panose="02020603050405020304" pitchFamily="18" charset="0"/>
                        </a:rPr>
                        <a:t> </a:t>
                      </a:r>
                      <a:endParaRPr lang="ja-JP" sz="1100" kern="100" dirty="0">
                        <a:effectLst/>
                        <a:latin typeface="+mn-ea"/>
                        <a:ea typeface="+mn-ea"/>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extLst>
                  <a:ext uri="{0D108BD9-81ED-4DB2-BD59-A6C34878D82A}">
                    <a16:rowId xmlns:a16="http://schemas.microsoft.com/office/drawing/2014/main" val="1788281221"/>
                  </a:ext>
                </a:extLst>
              </a:tr>
              <a:tr h="298848">
                <a:tc>
                  <a:txBody>
                    <a:bodyPr/>
                    <a:lstStyle/>
                    <a:p>
                      <a:pPr algn="l">
                        <a:spcAft>
                          <a:spcPts val="0"/>
                        </a:spcAft>
                      </a:pPr>
                      <a:r>
                        <a:rPr lang="en-US" sz="1200" kern="100">
                          <a:effectLst/>
                          <a:latin typeface="ＭＳ ゴシック" panose="020B0609070205080204" pitchFamily="49" charset="-128"/>
                          <a:ea typeface="ＭＳ 明朝" panose="02020609040205080304" pitchFamily="17" charset="-128"/>
                          <a:cs typeface="Times New Roman" panose="02020603050405020304" pitchFamily="18" charset="0"/>
                        </a:rPr>
                        <a:t> </a:t>
                      </a:r>
                      <a:endParaRPr lang="ja-JP" sz="1100" kern="10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2F2F2"/>
                    </a:solidFill>
                  </a:tcPr>
                </a:tc>
                <a:tc>
                  <a:txBody>
                    <a:bodyPr/>
                    <a:lstStyle/>
                    <a:p>
                      <a:pPr algn="l">
                        <a:spcAft>
                          <a:spcPts val="0"/>
                        </a:spcAft>
                      </a:pPr>
                      <a:r>
                        <a:rPr lang="en-US" sz="1200" kern="100">
                          <a:effectLst/>
                          <a:latin typeface="+mn-ea"/>
                          <a:ea typeface="+mn-ea"/>
                          <a:cs typeface="Times New Roman" panose="02020603050405020304" pitchFamily="18" charset="0"/>
                        </a:rPr>
                        <a:t> </a:t>
                      </a:r>
                      <a:endParaRPr lang="ja-JP" sz="1100" kern="100">
                        <a:effectLst/>
                        <a:latin typeface="+mn-ea"/>
                        <a:ea typeface="+mn-ea"/>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2F2F2"/>
                    </a:solidFill>
                  </a:tcPr>
                </a:tc>
                <a:tc>
                  <a:txBody>
                    <a:bodyPr/>
                    <a:lstStyle/>
                    <a:p>
                      <a:pPr algn="l">
                        <a:spcAft>
                          <a:spcPts val="0"/>
                        </a:spcAft>
                      </a:pPr>
                      <a:r>
                        <a:rPr lang="ja-JP" sz="1200" kern="100" dirty="0">
                          <a:effectLst/>
                          <a:latin typeface="+mn-ea"/>
                          <a:ea typeface="+mn-ea"/>
                          <a:cs typeface="Times New Roman" panose="02020603050405020304" pitchFamily="18" charset="0"/>
                        </a:rPr>
                        <a:t>（調達先名）</a:t>
                      </a:r>
                      <a:endParaRPr lang="ja-JP" sz="1100" kern="100" dirty="0">
                        <a:effectLst/>
                        <a:latin typeface="+mn-ea"/>
                        <a:ea typeface="+mn-ea"/>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dot"/>
                      <a:round/>
                      <a:headEnd type="none" w="med" len="med"/>
                      <a:tailEnd type="none" w="med" len="med"/>
                    </a:lnB>
                  </a:tcPr>
                </a:tc>
                <a:tc>
                  <a:txBody>
                    <a:bodyPr/>
                    <a:lstStyle/>
                    <a:p>
                      <a:pPr algn="l">
                        <a:spcAft>
                          <a:spcPts val="0"/>
                        </a:spcAft>
                      </a:pPr>
                      <a:r>
                        <a:rPr lang="en-US" sz="1200" kern="100" dirty="0">
                          <a:effectLst/>
                          <a:latin typeface="+mn-ea"/>
                          <a:ea typeface="+mn-ea"/>
                          <a:cs typeface="Times New Roman" panose="02020603050405020304" pitchFamily="18" charset="0"/>
                        </a:rPr>
                        <a:t> </a:t>
                      </a:r>
                      <a:endParaRPr lang="ja-JP" sz="1100" kern="100" dirty="0">
                        <a:effectLst/>
                        <a:latin typeface="+mn-ea"/>
                        <a:ea typeface="+mn-ea"/>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dot"/>
                      <a:round/>
                      <a:headEnd type="none" w="med" len="med"/>
                      <a:tailEnd type="none" w="med" len="med"/>
                    </a:lnB>
                  </a:tcPr>
                </a:tc>
                <a:tc>
                  <a:txBody>
                    <a:bodyPr/>
                    <a:lstStyle/>
                    <a:p>
                      <a:pPr algn="l">
                        <a:spcAft>
                          <a:spcPts val="0"/>
                        </a:spcAft>
                      </a:pPr>
                      <a:r>
                        <a:rPr lang="en-US" sz="1200" kern="100" dirty="0">
                          <a:effectLst/>
                          <a:latin typeface="+mn-ea"/>
                          <a:ea typeface="+mn-ea"/>
                          <a:cs typeface="Times New Roman" panose="02020603050405020304" pitchFamily="18" charset="0"/>
                        </a:rPr>
                        <a:t> </a:t>
                      </a:r>
                      <a:endParaRPr lang="ja-JP" sz="1100" kern="100" dirty="0">
                        <a:effectLst/>
                        <a:latin typeface="+mn-ea"/>
                        <a:ea typeface="+mn-ea"/>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dot"/>
                      <a:round/>
                      <a:headEnd type="none" w="med" len="med"/>
                      <a:tailEnd type="none" w="med" len="med"/>
                    </a:lnB>
                  </a:tcPr>
                </a:tc>
                <a:extLst>
                  <a:ext uri="{0D108BD9-81ED-4DB2-BD59-A6C34878D82A}">
                    <a16:rowId xmlns:a16="http://schemas.microsoft.com/office/drawing/2014/main" val="1649779173"/>
                  </a:ext>
                </a:extLst>
              </a:tr>
              <a:tr h="298848">
                <a:tc>
                  <a:txBody>
                    <a:bodyPr/>
                    <a:lstStyle/>
                    <a:p>
                      <a:pPr algn="l">
                        <a:spcAft>
                          <a:spcPts val="0"/>
                        </a:spcAft>
                      </a:pPr>
                      <a:r>
                        <a:rPr lang="en-US" sz="1200" kern="100">
                          <a:effectLst/>
                          <a:latin typeface="ＭＳ ゴシック" panose="020B0609070205080204" pitchFamily="49" charset="-128"/>
                          <a:ea typeface="ＭＳ 明朝" panose="02020609040205080304" pitchFamily="17" charset="-128"/>
                          <a:cs typeface="Times New Roman" panose="02020603050405020304" pitchFamily="18" charset="0"/>
                        </a:rPr>
                        <a:t> </a:t>
                      </a:r>
                      <a:endParaRPr lang="ja-JP" sz="1100" kern="10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2F2F2"/>
                    </a:solidFill>
                  </a:tcPr>
                </a:tc>
                <a:tc>
                  <a:txBody>
                    <a:bodyPr/>
                    <a:lstStyle/>
                    <a:p>
                      <a:pPr algn="l">
                        <a:spcAft>
                          <a:spcPts val="0"/>
                        </a:spcAft>
                      </a:pPr>
                      <a:r>
                        <a:rPr lang="en-US" sz="1200" kern="100">
                          <a:effectLst/>
                          <a:latin typeface="+mn-ea"/>
                          <a:ea typeface="+mn-ea"/>
                          <a:cs typeface="Times New Roman" panose="02020603050405020304" pitchFamily="18" charset="0"/>
                        </a:rPr>
                        <a:t> </a:t>
                      </a:r>
                      <a:endParaRPr lang="ja-JP" sz="1100" kern="100">
                        <a:effectLst/>
                        <a:latin typeface="+mn-ea"/>
                        <a:ea typeface="+mn-ea"/>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2F2F2"/>
                    </a:solidFill>
                  </a:tcPr>
                </a:tc>
                <a:tc>
                  <a:txBody>
                    <a:bodyPr/>
                    <a:lstStyle/>
                    <a:p>
                      <a:pPr algn="l">
                        <a:spcAft>
                          <a:spcPts val="0"/>
                        </a:spcAft>
                      </a:pPr>
                      <a:r>
                        <a:rPr lang="ja-JP" sz="1200" kern="100" dirty="0">
                          <a:effectLst/>
                          <a:latin typeface="+mn-ea"/>
                          <a:ea typeface="+mn-ea"/>
                          <a:cs typeface="Times New Roman" panose="02020603050405020304" pitchFamily="18" charset="0"/>
                        </a:rPr>
                        <a:t>（調達先名）</a:t>
                      </a:r>
                      <a:endParaRPr lang="ja-JP" sz="1100" kern="100" dirty="0">
                        <a:effectLst/>
                        <a:latin typeface="+mn-ea"/>
                        <a:ea typeface="+mn-ea"/>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tcPr>
                </a:tc>
                <a:tc>
                  <a:txBody>
                    <a:bodyPr/>
                    <a:lstStyle/>
                    <a:p>
                      <a:pPr algn="l">
                        <a:spcAft>
                          <a:spcPts val="0"/>
                        </a:spcAft>
                      </a:pPr>
                      <a:r>
                        <a:rPr lang="en-US" sz="1200" kern="100" dirty="0">
                          <a:effectLst/>
                          <a:latin typeface="+mn-ea"/>
                          <a:ea typeface="+mn-ea"/>
                          <a:cs typeface="Times New Roman" panose="02020603050405020304" pitchFamily="18" charset="0"/>
                        </a:rPr>
                        <a:t> </a:t>
                      </a:r>
                      <a:endParaRPr lang="ja-JP" sz="1100" kern="100" dirty="0">
                        <a:effectLst/>
                        <a:latin typeface="+mn-ea"/>
                        <a:ea typeface="+mn-ea"/>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tcPr>
                </a:tc>
                <a:tc>
                  <a:txBody>
                    <a:bodyPr/>
                    <a:lstStyle/>
                    <a:p>
                      <a:pPr algn="l">
                        <a:spcAft>
                          <a:spcPts val="0"/>
                        </a:spcAft>
                      </a:pPr>
                      <a:r>
                        <a:rPr lang="en-US" sz="1200" kern="100" dirty="0">
                          <a:effectLst/>
                          <a:latin typeface="+mn-ea"/>
                          <a:ea typeface="+mn-ea"/>
                          <a:cs typeface="Times New Roman" panose="02020603050405020304" pitchFamily="18" charset="0"/>
                        </a:rPr>
                        <a:t> </a:t>
                      </a:r>
                      <a:endParaRPr lang="ja-JP" sz="1100" kern="100" dirty="0">
                        <a:effectLst/>
                        <a:latin typeface="+mn-ea"/>
                        <a:ea typeface="+mn-ea"/>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tcPr>
                </a:tc>
                <a:extLst>
                  <a:ext uri="{0D108BD9-81ED-4DB2-BD59-A6C34878D82A}">
                    <a16:rowId xmlns:a16="http://schemas.microsoft.com/office/drawing/2014/main" val="3760815595"/>
                  </a:ext>
                </a:extLst>
              </a:tr>
              <a:tr h="298848">
                <a:tc>
                  <a:txBody>
                    <a:bodyPr/>
                    <a:lstStyle/>
                    <a:p>
                      <a:pPr algn="l">
                        <a:spcAft>
                          <a:spcPts val="0"/>
                        </a:spcAft>
                      </a:pPr>
                      <a:r>
                        <a:rPr lang="en-US" sz="1200" kern="100">
                          <a:effectLst/>
                          <a:latin typeface="ＭＳ ゴシック" panose="020B0609070205080204" pitchFamily="49" charset="-128"/>
                          <a:ea typeface="ＭＳ 明朝" panose="02020609040205080304" pitchFamily="17" charset="-128"/>
                          <a:cs typeface="Times New Roman" panose="02020603050405020304" pitchFamily="18" charset="0"/>
                        </a:rPr>
                        <a:t> </a:t>
                      </a:r>
                      <a:endParaRPr lang="ja-JP" sz="1100" kern="10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2F2F2"/>
                    </a:solidFill>
                  </a:tcPr>
                </a:tc>
                <a:tc>
                  <a:txBody>
                    <a:bodyPr/>
                    <a:lstStyle/>
                    <a:p>
                      <a:pPr algn="l">
                        <a:spcAft>
                          <a:spcPts val="0"/>
                        </a:spcAft>
                      </a:pPr>
                      <a:r>
                        <a:rPr lang="en-US" sz="1200" kern="100">
                          <a:effectLst/>
                          <a:latin typeface="+mn-ea"/>
                          <a:ea typeface="+mn-ea"/>
                          <a:cs typeface="Times New Roman" panose="02020603050405020304" pitchFamily="18" charset="0"/>
                        </a:rPr>
                        <a:t> </a:t>
                      </a:r>
                      <a:endParaRPr lang="ja-JP" sz="1100" kern="100">
                        <a:effectLst/>
                        <a:latin typeface="+mn-ea"/>
                        <a:ea typeface="+mn-ea"/>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2F2F2"/>
                    </a:solidFill>
                  </a:tcPr>
                </a:tc>
                <a:tc>
                  <a:txBody>
                    <a:bodyPr/>
                    <a:lstStyle/>
                    <a:p>
                      <a:pPr algn="l">
                        <a:spcAft>
                          <a:spcPts val="0"/>
                        </a:spcAft>
                      </a:pPr>
                      <a:r>
                        <a:rPr lang="ja-JP" sz="1200" kern="100" dirty="0">
                          <a:effectLst/>
                          <a:latin typeface="+mn-ea"/>
                          <a:ea typeface="+mn-ea"/>
                          <a:cs typeface="Times New Roman" panose="02020603050405020304" pitchFamily="18" charset="0"/>
                        </a:rPr>
                        <a:t>（調達先名）</a:t>
                      </a:r>
                      <a:endParaRPr lang="ja-JP" sz="1100" kern="100" dirty="0">
                        <a:effectLst/>
                        <a:latin typeface="+mn-ea"/>
                        <a:ea typeface="+mn-ea"/>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en-US" sz="1200" kern="100" dirty="0">
                          <a:effectLst/>
                          <a:latin typeface="+mn-ea"/>
                          <a:ea typeface="+mn-ea"/>
                          <a:cs typeface="Times New Roman" panose="02020603050405020304" pitchFamily="18" charset="0"/>
                        </a:rPr>
                        <a:t> </a:t>
                      </a:r>
                      <a:endParaRPr lang="ja-JP" sz="1100" kern="100" dirty="0">
                        <a:effectLst/>
                        <a:latin typeface="+mn-ea"/>
                        <a:ea typeface="+mn-ea"/>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en-US" sz="1200" kern="100" dirty="0">
                          <a:effectLst/>
                          <a:latin typeface="+mn-ea"/>
                          <a:ea typeface="+mn-ea"/>
                          <a:cs typeface="Times New Roman" panose="02020603050405020304" pitchFamily="18" charset="0"/>
                        </a:rPr>
                        <a:t> </a:t>
                      </a:r>
                      <a:endParaRPr lang="ja-JP" sz="1100" kern="100" dirty="0">
                        <a:effectLst/>
                        <a:latin typeface="+mn-ea"/>
                        <a:ea typeface="+mn-ea"/>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83257506"/>
                  </a:ext>
                </a:extLst>
              </a:tr>
              <a:tr h="298848">
                <a:tc>
                  <a:txBody>
                    <a:bodyPr/>
                    <a:lstStyle/>
                    <a:p>
                      <a:pPr algn="l">
                        <a:spcAft>
                          <a:spcPts val="0"/>
                        </a:spcAft>
                      </a:pPr>
                      <a:r>
                        <a:rPr lang="en-US" sz="1200" kern="100">
                          <a:effectLst/>
                          <a:latin typeface="ＭＳ ゴシック" panose="020B0609070205080204" pitchFamily="49" charset="-128"/>
                          <a:ea typeface="ＭＳ 明朝" panose="02020609040205080304" pitchFamily="17" charset="-128"/>
                          <a:cs typeface="Times New Roman" panose="02020603050405020304" pitchFamily="18" charset="0"/>
                        </a:rPr>
                        <a:t> </a:t>
                      </a:r>
                      <a:endParaRPr lang="ja-JP" sz="1100" kern="10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2F2F2"/>
                    </a:solidFill>
                  </a:tcPr>
                </a:tc>
                <a:tc>
                  <a:txBody>
                    <a:bodyPr/>
                    <a:lstStyle/>
                    <a:p>
                      <a:pPr algn="l">
                        <a:spcAft>
                          <a:spcPts val="0"/>
                        </a:spcAft>
                      </a:pPr>
                      <a:r>
                        <a:rPr lang="ja-JP" sz="1200" kern="100">
                          <a:effectLst/>
                          <a:latin typeface="+mn-ea"/>
                          <a:ea typeface="+mn-ea"/>
                          <a:cs typeface="Times New Roman" panose="02020603050405020304" pitchFamily="18" charset="0"/>
                        </a:rPr>
                        <a:t>④</a:t>
                      </a:r>
                      <a:endParaRPr lang="ja-JP" sz="1100" kern="100">
                        <a:effectLst/>
                        <a:latin typeface="+mn-ea"/>
                        <a:ea typeface="+mn-ea"/>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solidFill>
                      <a:srgbClr val="F2F2F2"/>
                    </a:solidFill>
                  </a:tcPr>
                </a:tc>
                <a:tc>
                  <a:txBody>
                    <a:bodyPr/>
                    <a:lstStyle/>
                    <a:p>
                      <a:pPr algn="l">
                        <a:spcAft>
                          <a:spcPts val="0"/>
                        </a:spcAft>
                      </a:pPr>
                      <a:r>
                        <a:rPr lang="ja-JP" sz="1200" kern="100" dirty="0">
                          <a:effectLst/>
                          <a:latin typeface="+mn-ea"/>
                          <a:ea typeface="+mn-ea"/>
                          <a:cs typeface="Times New Roman" panose="02020603050405020304" pitchFamily="18" charset="0"/>
                        </a:rPr>
                        <a:t>受入保証金・敷金等</a:t>
                      </a:r>
                      <a:endParaRPr lang="ja-JP" sz="1100" kern="100" dirty="0">
                        <a:effectLst/>
                        <a:latin typeface="+mn-ea"/>
                        <a:ea typeface="+mn-ea"/>
                        <a:cs typeface="Times New Roman" panose="02020603050405020304" pitchFamily="18" charset="0"/>
                      </a:endParaRPr>
                    </a:p>
                  </a:txBody>
                  <a:tcPr marL="68580" marR="68580" marT="0"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l">
                        <a:spcAft>
                          <a:spcPts val="0"/>
                        </a:spcAft>
                      </a:pPr>
                      <a:r>
                        <a:rPr lang="en-US" sz="1200" kern="100">
                          <a:effectLst/>
                          <a:latin typeface="+mn-ea"/>
                          <a:ea typeface="+mn-ea"/>
                          <a:cs typeface="Times New Roman" panose="02020603050405020304" pitchFamily="18" charset="0"/>
                        </a:rPr>
                        <a:t> </a:t>
                      </a:r>
                      <a:endParaRPr lang="ja-JP" sz="1100" kern="100">
                        <a:effectLst/>
                        <a:latin typeface="+mn-ea"/>
                        <a:ea typeface="+mn-ea"/>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l">
                        <a:spcAft>
                          <a:spcPts val="0"/>
                        </a:spcAft>
                      </a:pPr>
                      <a:r>
                        <a:rPr lang="en-US" sz="1200" kern="100" dirty="0">
                          <a:effectLst/>
                          <a:latin typeface="+mn-ea"/>
                          <a:ea typeface="+mn-ea"/>
                          <a:cs typeface="Times New Roman" panose="02020603050405020304" pitchFamily="18" charset="0"/>
                        </a:rPr>
                        <a:t> </a:t>
                      </a:r>
                      <a:endParaRPr lang="ja-JP" sz="1100" kern="100" dirty="0">
                        <a:effectLst/>
                        <a:latin typeface="+mn-ea"/>
                        <a:ea typeface="+mn-ea"/>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extLst>
                  <a:ext uri="{0D108BD9-81ED-4DB2-BD59-A6C34878D82A}">
                    <a16:rowId xmlns:a16="http://schemas.microsoft.com/office/drawing/2014/main" val="3069664772"/>
                  </a:ext>
                </a:extLst>
              </a:tr>
              <a:tr h="298848">
                <a:tc>
                  <a:txBody>
                    <a:bodyPr/>
                    <a:lstStyle/>
                    <a:p>
                      <a:pPr algn="l">
                        <a:spcAft>
                          <a:spcPts val="0"/>
                        </a:spcAft>
                      </a:pPr>
                      <a:r>
                        <a:rPr lang="en-US" sz="1200" kern="100">
                          <a:effectLst/>
                          <a:latin typeface="ＭＳ ゴシック" panose="020B0609070205080204" pitchFamily="49" charset="-128"/>
                          <a:ea typeface="ＭＳ 明朝" panose="02020609040205080304" pitchFamily="17" charset="-128"/>
                          <a:cs typeface="Times New Roman" panose="02020603050405020304" pitchFamily="18" charset="0"/>
                        </a:rPr>
                        <a:t> </a:t>
                      </a:r>
                      <a:endParaRPr lang="ja-JP" sz="1100" kern="10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2F2F2"/>
                    </a:solidFill>
                  </a:tcPr>
                </a:tc>
                <a:tc>
                  <a:txBody>
                    <a:bodyPr/>
                    <a:lstStyle/>
                    <a:p>
                      <a:pPr algn="l">
                        <a:spcAft>
                          <a:spcPts val="0"/>
                        </a:spcAft>
                      </a:pPr>
                      <a:r>
                        <a:rPr lang="en-US" sz="1200" kern="100">
                          <a:effectLst/>
                          <a:latin typeface="+mn-ea"/>
                          <a:ea typeface="+mn-ea"/>
                          <a:cs typeface="Times New Roman" panose="02020603050405020304" pitchFamily="18" charset="0"/>
                        </a:rPr>
                        <a:t> </a:t>
                      </a:r>
                      <a:endParaRPr lang="ja-JP" sz="1100" kern="100">
                        <a:effectLst/>
                        <a:latin typeface="+mn-ea"/>
                        <a:ea typeface="+mn-ea"/>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2F2F2"/>
                    </a:solidFill>
                  </a:tcPr>
                </a:tc>
                <a:tc>
                  <a:txBody>
                    <a:bodyPr/>
                    <a:lstStyle/>
                    <a:p>
                      <a:pPr algn="l">
                        <a:spcAft>
                          <a:spcPts val="0"/>
                        </a:spcAft>
                      </a:pPr>
                      <a:r>
                        <a:rPr lang="en-US" sz="1200" kern="100" dirty="0">
                          <a:effectLst/>
                          <a:latin typeface="+mn-ea"/>
                          <a:ea typeface="+mn-ea"/>
                          <a:cs typeface="Times New Roman" panose="02020603050405020304" pitchFamily="18" charset="0"/>
                        </a:rPr>
                        <a:t> </a:t>
                      </a:r>
                      <a:endParaRPr lang="ja-JP" sz="1100" kern="100" dirty="0">
                        <a:effectLst/>
                        <a:latin typeface="+mn-ea"/>
                        <a:ea typeface="+mn-ea"/>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dot"/>
                      <a:round/>
                      <a:headEnd type="none" w="med" len="med"/>
                      <a:tailEnd type="none" w="med" len="med"/>
                    </a:lnB>
                  </a:tcPr>
                </a:tc>
                <a:tc>
                  <a:txBody>
                    <a:bodyPr/>
                    <a:lstStyle/>
                    <a:p>
                      <a:pPr algn="l">
                        <a:spcAft>
                          <a:spcPts val="0"/>
                        </a:spcAft>
                      </a:pPr>
                      <a:r>
                        <a:rPr lang="en-US" sz="1200" kern="100" dirty="0">
                          <a:effectLst/>
                          <a:latin typeface="+mn-ea"/>
                          <a:ea typeface="+mn-ea"/>
                          <a:cs typeface="Times New Roman" panose="02020603050405020304" pitchFamily="18" charset="0"/>
                        </a:rPr>
                        <a:t> </a:t>
                      </a:r>
                      <a:endParaRPr lang="ja-JP" sz="1100" kern="100" dirty="0">
                        <a:effectLst/>
                        <a:latin typeface="+mn-ea"/>
                        <a:ea typeface="+mn-ea"/>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dot"/>
                      <a:round/>
                      <a:headEnd type="none" w="med" len="med"/>
                      <a:tailEnd type="none" w="med" len="med"/>
                    </a:lnB>
                  </a:tcPr>
                </a:tc>
                <a:tc>
                  <a:txBody>
                    <a:bodyPr/>
                    <a:lstStyle/>
                    <a:p>
                      <a:pPr algn="l">
                        <a:spcAft>
                          <a:spcPts val="0"/>
                        </a:spcAft>
                      </a:pPr>
                      <a:r>
                        <a:rPr lang="en-US" sz="1200" kern="100" dirty="0">
                          <a:effectLst/>
                          <a:latin typeface="+mn-ea"/>
                          <a:ea typeface="+mn-ea"/>
                          <a:cs typeface="Times New Roman" panose="02020603050405020304" pitchFamily="18" charset="0"/>
                        </a:rPr>
                        <a:t> </a:t>
                      </a:r>
                      <a:endParaRPr lang="ja-JP" sz="1100" kern="100" dirty="0">
                        <a:effectLst/>
                        <a:latin typeface="+mn-ea"/>
                        <a:ea typeface="+mn-ea"/>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dot"/>
                      <a:round/>
                      <a:headEnd type="none" w="med" len="med"/>
                      <a:tailEnd type="none" w="med" len="med"/>
                    </a:lnB>
                  </a:tcPr>
                </a:tc>
                <a:extLst>
                  <a:ext uri="{0D108BD9-81ED-4DB2-BD59-A6C34878D82A}">
                    <a16:rowId xmlns:a16="http://schemas.microsoft.com/office/drawing/2014/main" val="106386792"/>
                  </a:ext>
                </a:extLst>
              </a:tr>
              <a:tr h="298848">
                <a:tc>
                  <a:txBody>
                    <a:bodyPr/>
                    <a:lstStyle/>
                    <a:p>
                      <a:pPr algn="l">
                        <a:spcAft>
                          <a:spcPts val="0"/>
                        </a:spcAft>
                      </a:pPr>
                      <a:r>
                        <a:rPr lang="en-US" sz="1200" kern="100">
                          <a:effectLst/>
                          <a:latin typeface="ＭＳ ゴシック" panose="020B0609070205080204" pitchFamily="49" charset="-128"/>
                          <a:ea typeface="ＭＳ 明朝" panose="02020609040205080304" pitchFamily="17" charset="-128"/>
                          <a:cs typeface="Times New Roman" panose="02020603050405020304" pitchFamily="18" charset="0"/>
                        </a:rPr>
                        <a:t> </a:t>
                      </a:r>
                      <a:endParaRPr lang="ja-JP" sz="1100" kern="10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2F2F2"/>
                    </a:solidFill>
                  </a:tcPr>
                </a:tc>
                <a:tc>
                  <a:txBody>
                    <a:bodyPr/>
                    <a:lstStyle/>
                    <a:p>
                      <a:pPr algn="l">
                        <a:spcAft>
                          <a:spcPts val="0"/>
                        </a:spcAft>
                      </a:pPr>
                      <a:r>
                        <a:rPr lang="en-US" sz="1200" kern="100">
                          <a:effectLst/>
                          <a:latin typeface="+mn-ea"/>
                          <a:ea typeface="+mn-ea"/>
                          <a:cs typeface="Times New Roman" panose="02020603050405020304" pitchFamily="18" charset="0"/>
                        </a:rPr>
                        <a:t> </a:t>
                      </a:r>
                      <a:endParaRPr lang="ja-JP" sz="1100" kern="100">
                        <a:effectLst/>
                        <a:latin typeface="+mn-ea"/>
                        <a:ea typeface="+mn-ea"/>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2F2F2"/>
                    </a:solidFill>
                  </a:tcPr>
                </a:tc>
                <a:tc>
                  <a:txBody>
                    <a:bodyPr/>
                    <a:lstStyle/>
                    <a:p>
                      <a:pPr algn="l">
                        <a:spcAft>
                          <a:spcPts val="0"/>
                        </a:spcAft>
                      </a:pPr>
                      <a:r>
                        <a:rPr lang="en-US" sz="1200" kern="100" dirty="0">
                          <a:effectLst/>
                          <a:latin typeface="+mn-ea"/>
                          <a:ea typeface="+mn-ea"/>
                          <a:cs typeface="Times New Roman" panose="02020603050405020304" pitchFamily="18" charset="0"/>
                        </a:rPr>
                        <a:t> </a:t>
                      </a:r>
                      <a:endParaRPr lang="ja-JP" sz="1100" kern="100" dirty="0">
                        <a:effectLst/>
                        <a:latin typeface="+mn-ea"/>
                        <a:ea typeface="+mn-ea"/>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en-US" sz="1200" kern="100" dirty="0">
                          <a:effectLst/>
                          <a:latin typeface="+mn-ea"/>
                          <a:ea typeface="+mn-ea"/>
                          <a:cs typeface="Times New Roman" panose="02020603050405020304" pitchFamily="18" charset="0"/>
                        </a:rPr>
                        <a:t> </a:t>
                      </a:r>
                      <a:endParaRPr lang="ja-JP" sz="1100" kern="100" dirty="0">
                        <a:effectLst/>
                        <a:latin typeface="+mn-ea"/>
                        <a:ea typeface="+mn-ea"/>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en-US" sz="1200" kern="100" dirty="0">
                          <a:effectLst/>
                          <a:latin typeface="+mn-ea"/>
                          <a:ea typeface="+mn-ea"/>
                          <a:cs typeface="Times New Roman" panose="02020603050405020304" pitchFamily="18" charset="0"/>
                        </a:rPr>
                        <a:t> </a:t>
                      </a:r>
                      <a:endParaRPr lang="ja-JP" sz="1100" kern="100" dirty="0">
                        <a:effectLst/>
                        <a:latin typeface="+mn-ea"/>
                        <a:ea typeface="+mn-ea"/>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29758486"/>
                  </a:ext>
                </a:extLst>
              </a:tr>
              <a:tr h="298848">
                <a:tc>
                  <a:txBody>
                    <a:bodyPr/>
                    <a:lstStyle/>
                    <a:p>
                      <a:pPr algn="l">
                        <a:spcAft>
                          <a:spcPts val="0"/>
                        </a:spcAft>
                      </a:pPr>
                      <a:r>
                        <a:rPr lang="en-US" sz="1200" kern="100">
                          <a:effectLst/>
                          <a:latin typeface="ＭＳ ゴシック" panose="020B0609070205080204" pitchFamily="49" charset="-128"/>
                          <a:ea typeface="ＭＳ 明朝" panose="02020609040205080304" pitchFamily="17" charset="-128"/>
                          <a:cs typeface="Times New Roman" panose="02020603050405020304" pitchFamily="18" charset="0"/>
                        </a:rPr>
                        <a:t> </a:t>
                      </a:r>
                      <a:endParaRPr lang="ja-JP" sz="1100" kern="10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2F2F2"/>
                    </a:solidFill>
                  </a:tcPr>
                </a:tc>
                <a:tc>
                  <a:txBody>
                    <a:bodyPr/>
                    <a:lstStyle/>
                    <a:p>
                      <a:pPr algn="l">
                        <a:spcAft>
                          <a:spcPts val="0"/>
                        </a:spcAft>
                      </a:pPr>
                      <a:r>
                        <a:rPr lang="ja-JP" sz="1200" kern="100">
                          <a:effectLst/>
                          <a:latin typeface="+mn-ea"/>
                          <a:ea typeface="+mn-ea"/>
                          <a:cs typeface="Times New Roman" panose="02020603050405020304" pitchFamily="18" charset="0"/>
                        </a:rPr>
                        <a:t>⑤</a:t>
                      </a:r>
                      <a:endParaRPr lang="ja-JP" sz="1100" kern="100">
                        <a:effectLst/>
                        <a:latin typeface="+mn-ea"/>
                        <a:ea typeface="+mn-ea"/>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solidFill>
                      <a:srgbClr val="F2F2F2"/>
                    </a:solidFill>
                  </a:tcPr>
                </a:tc>
                <a:tc>
                  <a:txBody>
                    <a:bodyPr/>
                    <a:lstStyle/>
                    <a:p>
                      <a:pPr algn="l">
                        <a:spcAft>
                          <a:spcPts val="0"/>
                        </a:spcAft>
                      </a:pPr>
                      <a:r>
                        <a:rPr lang="ja-JP" sz="1200" kern="100" dirty="0">
                          <a:effectLst/>
                          <a:latin typeface="+mn-ea"/>
                          <a:ea typeface="+mn-ea"/>
                          <a:cs typeface="Times New Roman" panose="02020603050405020304" pitchFamily="18" charset="0"/>
                        </a:rPr>
                        <a:t>その他</a:t>
                      </a:r>
                      <a:endParaRPr lang="ja-JP" sz="1100" kern="100" dirty="0">
                        <a:effectLst/>
                        <a:latin typeface="+mn-ea"/>
                        <a:ea typeface="+mn-ea"/>
                        <a:cs typeface="Times New Roman" panose="02020603050405020304" pitchFamily="18" charset="0"/>
                      </a:endParaRPr>
                    </a:p>
                  </a:txBody>
                  <a:tcPr marL="68580" marR="68580" marT="0"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l">
                        <a:spcAft>
                          <a:spcPts val="0"/>
                        </a:spcAft>
                      </a:pPr>
                      <a:r>
                        <a:rPr lang="en-US" sz="1200" kern="100" dirty="0">
                          <a:effectLst/>
                          <a:latin typeface="+mn-ea"/>
                          <a:ea typeface="+mn-ea"/>
                          <a:cs typeface="Times New Roman" panose="02020603050405020304" pitchFamily="18" charset="0"/>
                        </a:rPr>
                        <a:t> </a:t>
                      </a:r>
                      <a:endParaRPr lang="ja-JP" sz="1100" kern="100" dirty="0">
                        <a:effectLst/>
                        <a:latin typeface="+mn-ea"/>
                        <a:ea typeface="+mn-ea"/>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l">
                        <a:spcAft>
                          <a:spcPts val="0"/>
                        </a:spcAft>
                      </a:pPr>
                      <a:r>
                        <a:rPr lang="en-US" sz="1200" kern="100" dirty="0">
                          <a:effectLst/>
                          <a:latin typeface="+mn-ea"/>
                          <a:ea typeface="+mn-ea"/>
                          <a:cs typeface="Times New Roman" panose="02020603050405020304" pitchFamily="18" charset="0"/>
                        </a:rPr>
                        <a:t> </a:t>
                      </a:r>
                      <a:endParaRPr lang="ja-JP" sz="1100" kern="100" dirty="0">
                        <a:effectLst/>
                        <a:latin typeface="+mn-ea"/>
                        <a:ea typeface="+mn-ea"/>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extLst>
                  <a:ext uri="{0D108BD9-81ED-4DB2-BD59-A6C34878D82A}">
                    <a16:rowId xmlns:a16="http://schemas.microsoft.com/office/drawing/2014/main" val="2476756152"/>
                  </a:ext>
                </a:extLst>
              </a:tr>
              <a:tr h="298848">
                <a:tc>
                  <a:txBody>
                    <a:bodyPr/>
                    <a:lstStyle/>
                    <a:p>
                      <a:pPr algn="l">
                        <a:spcAft>
                          <a:spcPts val="0"/>
                        </a:spcAft>
                      </a:pPr>
                      <a:r>
                        <a:rPr lang="en-US" sz="1200" kern="100">
                          <a:effectLst/>
                          <a:latin typeface="ＭＳ ゴシック" panose="020B0609070205080204" pitchFamily="49" charset="-128"/>
                          <a:ea typeface="ＭＳ 明朝" panose="02020609040205080304" pitchFamily="17" charset="-128"/>
                          <a:cs typeface="Times New Roman" panose="02020603050405020304" pitchFamily="18" charset="0"/>
                        </a:rPr>
                        <a:t> </a:t>
                      </a:r>
                      <a:endParaRPr lang="ja-JP" sz="1100" kern="10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2F2F2"/>
                    </a:solidFill>
                  </a:tcPr>
                </a:tc>
                <a:tc>
                  <a:txBody>
                    <a:bodyPr/>
                    <a:lstStyle/>
                    <a:p>
                      <a:pPr algn="l">
                        <a:spcAft>
                          <a:spcPts val="0"/>
                        </a:spcAft>
                      </a:pPr>
                      <a:r>
                        <a:rPr lang="en-US" sz="1200" kern="100">
                          <a:effectLst/>
                          <a:latin typeface="+mn-ea"/>
                          <a:ea typeface="+mn-ea"/>
                          <a:cs typeface="Times New Roman" panose="02020603050405020304" pitchFamily="18" charset="0"/>
                        </a:rPr>
                        <a:t> </a:t>
                      </a:r>
                      <a:endParaRPr lang="ja-JP" sz="1100" kern="100">
                        <a:effectLst/>
                        <a:latin typeface="+mn-ea"/>
                        <a:ea typeface="+mn-ea"/>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2F2F2"/>
                    </a:solidFill>
                  </a:tcPr>
                </a:tc>
                <a:tc>
                  <a:txBody>
                    <a:bodyPr/>
                    <a:lstStyle/>
                    <a:p>
                      <a:pPr algn="l">
                        <a:spcAft>
                          <a:spcPts val="0"/>
                        </a:spcAft>
                      </a:pPr>
                      <a:r>
                        <a:rPr lang="en-US" sz="1200" kern="100">
                          <a:effectLst/>
                          <a:latin typeface="+mn-ea"/>
                          <a:ea typeface="+mn-ea"/>
                          <a:cs typeface="Times New Roman" panose="02020603050405020304" pitchFamily="18" charset="0"/>
                        </a:rPr>
                        <a:t> </a:t>
                      </a:r>
                      <a:endParaRPr lang="ja-JP" sz="1100" kern="100">
                        <a:effectLst/>
                        <a:latin typeface="+mn-ea"/>
                        <a:ea typeface="+mn-ea"/>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dot"/>
                      <a:round/>
                      <a:headEnd type="none" w="med" len="med"/>
                      <a:tailEnd type="none" w="med" len="med"/>
                    </a:lnB>
                  </a:tcPr>
                </a:tc>
                <a:tc>
                  <a:txBody>
                    <a:bodyPr/>
                    <a:lstStyle/>
                    <a:p>
                      <a:pPr algn="l">
                        <a:spcAft>
                          <a:spcPts val="0"/>
                        </a:spcAft>
                      </a:pPr>
                      <a:r>
                        <a:rPr lang="en-US" sz="1200" kern="100" dirty="0">
                          <a:effectLst/>
                          <a:latin typeface="+mn-ea"/>
                          <a:ea typeface="+mn-ea"/>
                          <a:cs typeface="Times New Roman" panose="02020603050405020304" pitchFamily="18" charset="0"/>
                        </a:rPr>
                        <a:t> </a:t>
                      </a:r>
                      <a:endParaRPr lang="ja-JP" sz="1100" kern="100" dirty="0">
                        <a:effectLst/>
                        <a:latin typeface="+mn-ea"/>
                        <a:ea typeface="+mn-ea"/>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dot"/>
                      <a:round/>
                      <a:headEnd type="none" w="med" len="med"/>
                      <a:tailEnd type="none" w="med" len="med"/>
                    </a:lnB>
                  </a:tcPr>
                </a:tc>
                <a:tc>
                  <a:txBody>
                    <a:bodyPr/>
                    <a:lstStyle/>
                    <a:p>
                      <a:pPr algn="l">
                        <a:spcAft>
                          <a:spcPts val="0"/>
                        </a:spcAft>
                      </a:pPr>
                      <a:r>
                        <a:rPr lang="en-US" sz="1200" kern="100" dirty="0">
                          <a:effectLst/>
                          <a:latin typeface="+mn-ea"/>
                          <a:ea typeface="+mn-ea"/>
                          <a:cs typeface="Times New Roman" panose="02020603050405020304" pitchFamily="18" charset="0"/>
                        </a:rPr>
                        <a:t> </a:t>
                      </a:r>
                      <a:endParaRPr lang="ja-JP" sz="1100" kern="100" dirty="0">
                        <a:effectLst/>
                        <a:latin typeface="+mn-ea"/>
                        <a:ea typeface="+mn-ea"/>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dot"/>
                      <a:round/>
                      <a:headEnd type="none" w="med" len="med"/>
                      <a:tailEnd type="none" w="med" len="med"/>
                    </a:lnB>
                  </a:tcPr>
                </a:tc>
                <a:extLst>
                  <a:ext uri="{0D108BD9-81ED-4DB2-BD59-A6C34878D82A}">
                    <a16:rowId xmlns:a16="http://schemas.microsoft.com/office/drawing/2014/main" val="2907546983"/>
                  </a:ext>
                </a:extLst>
              </a:tr>
              <a:tr h="298848">
                <a:tc>
                  <a:txBody>
                    <a:bodyPr/>
                    <a:lstStyle/>
                    <a:p>
                      <a:pPr algn="l">
                        <a:spcAft>
                          <a:spcPts val="0"/>
                        </a:spcAft>
                      </a:pPr>
                      <a:r>
                        <a:rPr lang="en-US" sz="1200" kern="100">
                          <a:effectLst/>
                          <a:latin typeface="ＭＳ ゴシック" panose="020B0609070205080204" pitchFamily="49" charset="-128"/>
                          <a:ea typeface="ＭＳ 明朝" panose="02020609040205080304" pitchFamily="17" charset="-128"/>
                          <a:cs typeface="Times New Roman" panose="02020603050405020304" pitchFamily="18" charset="0"/>
                        </a:rPr>
                        <a:t> </a:t>
                      </a:r>
                      <a:endParaRPr lang="ja-JP" sz="1100" kern="10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2F2F2"/>
                    </a:solidFill>
                  </a:tcPr>
                </a:tc>
                <a:tc>
                  <a:txBody>
                    <a:bodyPr/>
                    <a:lstStyle/>
                    <a:p>
                      <a:pPr algn="l">
                        <a:spcAft>
                          <a:spcPts val="0"/>
                        </a:spcAft>
                      </a:pPr>
                      <a:r>
                        <a:rPr lang="en-US" sz="1200" kern="100">
                          <a:effectLst/>
                          <a:latin typeface="+mn-ea"/>
                          <a:ea typeface="+mn-ea"/>
                          <a:cs typeface="Times New Roman" panose="02020603050405020304" pitchFamily="18" charset="0"/>
                        </a:rPr>
                        <a:t> </a:t>
                      </a:r>
                      <a:endParaRPr lang="ja-JP" sz="1100" kern="100">
                        <a:effectLst/>
                        <a:latin typeface="+mn-ea"/>
                        <a:ea typeface="+mn-ea"/>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2F2F2"/>
                    </a:solidFill>
                  </a:tcPr>
                </a:tc>
                <a:tc>
                  <a:txBody>
                    <a:bodyPr/>
                    <a:lstStyle/>
                    <a:p>
                      <a:pPr algn="l">
                        <a:spcAft>
                          <a:spcPts val="0"/>
                        </a:spcAft>
                      </a:pPr>
                      <a:r>
                        <a:rPr lang="en-US" sz="1200" kern="100">
                          <a:effectLst/>
                          <a:latin typeface="+mn-ea"/>
                          <a:ea typeface="+mn-ea"/>
                          <a:cs typeface="Times New Roman" panose="02020603050405020304" pitchFamily="18" charset="0"/>
                        </a:rPr>
                        <a:t> </a:t>
                      </a:r>
                      <a:endParaRPr lang="ja-JP" sz="1100" kern="100">
                        <a:effectLst/>
                        <a:latin typeface="+mn-ea"/>
                        <a:ea typeface="+mn-ea"/>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en-US" sz="1200" kern="100">
                          <a:effectLst/>
                          <a:latin typeface="+mn-ea"/>
                          <a:ea typeface="+mn-ea"/>
                          <a:cs typeface="Times New Roman" panose="02020603050405020304" pitchFamily="18" charset="0"/>
                        </a:rPr>
                        <a:t> </a:t>
                      </a:r>
                      <a:endParaRPr lang="ja-JP" sz="1100" kern="100">
                        <a:effectLst/>
                        <a:latin typeface="+mn-ea"/>
                        <a:ea typeface="+mn-ea"/>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en-US" sz="1200" kern="100" dirty="0">
                          <a:effectLst/>
                          <a:latin typeface="+mn-ea"/>
                          <a:ea typeface="+mn-ea"/>
                          <a:cs typeface="Times New Roman" panose="02020603050405020304" pitchFamily="18" charset="0"/>
                        </a:rPr>
                        <a:t> </a:t>
                      </a:r>
                      <a:endParaRPr lang="ja-JP" sz="1100" kern="100" dirty="0">
                        <a:effectLst/>
                        <a:latin typeface="+mn-ea"/>
                        <a:ea typeface="+mn-ea"/>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6849316"/>
                  </a:ext>
                </a:extLst>
              </a:tr>
            </a:tbl>
          </a:graphicData>
        </a:graphic>
      </p:graphicFrame>
      <p:sp>
        <p:nvSpPr>
          <p:cNvPr id="12" name="正方形/長方形 11"/>
          <p:cNvSpPr/>
          <p:nvPr/>
        </p:nvSpPr>
        <p:spPr>
          <a:xfrm>
            <a:off x="340731" y="577052"/>
            <a:ext cx="5660018" cy="738664"/>
          </a:xfrm>
          <a:prstGeom prst="rect">
            <a:avLst/>
          </a:prstGeom>
        </p:spPr>
        <p:txBody>
          <a:bodyPr wrap="square">
            <a:spAutoFit/>
          </a:bodyPr>
          <a:lstStyle/>
          <a:p>
            <a:pPr algn="just">
              <a:spcAft>
                <a:spcPts val="0"/>
              </a:spcAft>
            </a:pPr>
            <a:r>
              <a:rPr lang="ja-JP" altLang="en-US" sz="1400" kern="100" dirty="0" smtClean="0">
                <a:latin typeface="BIZ UDゴシック" panose="020B0400000000000000" pitchFamily="49" charset="-128"/>
                <a:ea typeface="BIZ UDゴシック" panose="020B0400000000000000" pitchFamily="49" charset="-128"/>
                <a:cs typeface="Times New Roman" panose="02020603050405020304" pitchFamily="18" charset="0"/>
              </a:rPr>
              <a:t>（</a:t>
            </a:r>
            <a:r>
              <a:rPr lang="ja-JP" altLang="ja-JP" sz="1400" kern="100" dirty="0" smtClean="0">
                <a:latin typeface="BIZ UDゴシック" panose="020B0400000000000000" pitchFamily="49" charset="-128"/>
                <a:ea typeface="BIZ UDゴシック" panose="020B0400000000000000" pitchFamily="49" charset="-128"/>
                <a:cs typeface="Times New Roman" panose="02020603050405020304" pitchFamily="18" charset="0"/>
              </a:rPr>
              <a:t>１</a:t>
            </a:r>
            <a:r>
              <a:rPr lang="ja-JP" altLang="en-US" sz="1400" kern="100" dirty="0" smtClean="0">
                <a:latin typeface="BIZ UDゴシック" panose="020B0400000000000000" pitchFamily="49" charset="-128"/>
                <a:ea typeface="BIZ UDゴシック" panose="020B0400000000000000" pitchFamily="49" charset="-128"/>
                <a:cs typeface="Times New Roman" panose="02020603050405020304" pitchFamily="18" charset="0"/>
              </a:rPr>
              <a:t>）</a:t>
            </a:r>
            <a:r>
              <a:rPr lang="ja-JP" altLang="ja-JP" sz="1400" kern="100" dirty="0" smtClean="0">
                <a:latin typeface="BIZ UDゴシック" panose="020B0400000000000000" pitchFamily="49" charset="-128"/>
                <a:ea typeface="BIZ UDゴシック" panose="020B0400000000000000" pitchFamily="49" charset="-128"/>
                <a:cs typeface="Times New Roman" panose="02020603050405020304" pitchFamily="18" charset="0"/>
              </a:rPr>
              <a:t>資金</a:t>
            </a:r>
            <a:r>
              <a:rPr lang="ja-JP" altLang="ja-JP" sz="1400" kern="100" dirty="0" smtClean="0">
                <a:latin typeface="BIZ UDゴシック" panose="020B0400000000000000" pitchFamily="49" charset="-128"/>
                <a:ea typeface="BIZ UDゴシック" panose="020B0400000000000000" pitchFamily="49" charset="-128"/>
                <a:cs typeface="Times New Roman" panose="02020603050405020304" pitchFamily="18" charset="0"/>
              </a:rPr>
              <a:t>計画</a:t>
            </a:r>
            <a:r>
              <a:rPr lang="ja-JP" altLang="en-US" sz="1400" kern="100" dirty="0" smtClean="0">
                <a:latin typeface="BIZ UDゴシック" panose="020B0400000000000000" pitchFamily="49" charset="-128"/>
                <a:ea typeface="BIZ UDゴシック" panose="020B0400000000000000" pitchFamily="49" charset="-128"/>
                <a:cs typeface="Times New Roman" panose="02020603050405020304" pitchFamily="18" charset="0"/>
              </a:rPr>
              <a:t>　</a:t>
            </a:r>
            <a:r>
              <a:rPr lang="en-US" altLang="ja-JP" sz="1400" kern="100" dirty="0" smtClean="0">
                <a:solidFill>
                  <a:srgbClr val="FF0000"/>
                </a:solidFill>
                <a:latin typeface="BIZ UDゴシック" panose="020B0400000000000000" pitchFamily="49" charset="-128"/>
                <a:ea typeface="BIZ UDゴシック" panose="020B0400000000000000" pitchFamily="49" charset="-128"/>
                <a:cs typeface="Times New Roman" panose="02020603050405020304" pitchFamily="18" charset="0"/>
              </a:rPr>
              <a:t>※</a:t>
            </a:r>
            <a:r>
              <a:rPr lang="ja-JP" altLang="en-US" sz="1400" dirty="0">
                <a:solidFill>
                  <a:srgbClr val="FF0000"/>
                </a:solidFill>
                <a:latin typeface="BIZ UDゴシック" panose="020B0400000000000000" pitchFamily="49" charset="-128"/>
                <a:ea typeface="BIZ UDゴシック" panose="020B0400000000000000" pitchFamily="49" charset="-128"/>
              </a:rPr>
              <a:t>様式</a:t>
            </a:r>
            <a:r>
              <a:rPr lang="en-US" altLang="ja-JP" sz="1400" dirty="0">
                <a:solidFill>
                  <a:srgbClr val="FF0000"/>
                </a:solidFill>
                <a:latin typeface="BIZ UDゴシック" panose="020B0400000000000000" pitchFamily="49" charset="-128"/>
                <a:ea typeface="BIZ UDゴシック" panose="020B0400000000000000" pitchFamily="49" charset="-128"/>
              </a:rPr>
              <a:t>5-1</a:t>
            </a:r>
            <a:r>
              <a:rPr lang="ja-JP" altLang="en-US" sz="1400" dirty="0">
                <a:solidFill>
                  <a:srgbClr val="FF0000"/>
                </a:solidFill>
                <a:latin typeface="BIZ UDゴシック" panose="020B0400000000000000" pitchFamily="49" charset="-128"/>
                <a:ea typeface="BIZ UDゴシック" panose="020B0400000000000000" pitchFamily="49" charset="-128"/>
              </a:rPr>
              <a:t>～</a:t>
            </a:r>
            <a:r>
              <a:rPr lang="en-US" altLang="ja-JP" sz="1400" dirty="0">
                <a:solidFill>
                  <a:srgbClr val="FF0000"/>
                </a:solidFill>
                <a:latin typeface="BIZ UDゴシック" panose="020B0400000000000000" pitchFamily="49" charset="-128"/>
                <a:ea typeface="BIZ UDゴシック" panose="020B0400000000000000" pitchFamily="49" charset="-128"/>
              </a:rPr>
              <a:t>5-8</a:t>
            </a:r>
            <a:r>
              <a:rPr lang="ja-JP" altLang="en-US" sz="1400" dirty="0">
                <a:solidFill>
                  <a:srgbClr val="FF0000"/>
                </a:solidFill>
                <a:latin typeface="BIZ UDゴシック" panose="020B0400000000000000" pitchFamily="49" charset="-128"/>
                <a:ea typeface="BIZ UDゴシック" panose="020B0400000000000000" pitchFamily="49" charset="-128"/>
              </a:rPr>
              <a:t>を用いて説明する場合は作成不要</a:t>
            </a:r>
            <a:endParaRPr lang="en-US" altLang="ja-JP" sz="1400" kern="100" dirty="0" smtClean="0">
              <a:latin typeface="BIZ UDゴシック" panose="020B0400000000000000" pitchFamily="49" charset="-128"/>
              <a:ea typeface="BIZ UDゴシック" panose="020B0400000000000000" pitchFamily="49" charset="-128"/>
              <a:cs typeface="Times New Roman" panose="02020603050405020304" pitchFamily="18" charset="0"/>
            </a:endParaRPr>
          </a:p>
          <a:p>
            <a:pPr algn="just">
              <a:spcAft>
                <a:spcPts val="0"/>
              </a:spcAft>
            </a:pPr>
            <a:r>
              <a:rPr lang="ja-JP" altLang="en-US" sz="1400" kern="100" dirty="0">
                <a:latin typeface="BIZ UDゴシック" panose="020B0400000000000000" pitchFamily="49" charset="-128"/>
                <a:ea typeface="BIZ UDゴシック" panose="020B0400000000000000" pitchFamily="49" charset="-128"/>
                <a:cs typeface="Times New Roman" panose="02020603050405020304" pitchFamily="18" charset="0"/>
              </a:rPr>
              <a:t>　</a:t>
            </a:r>
            <a:r>
              <a:rPr lang="ja-JP" altLang="en-US" sz="1400" kern="100" dirty="0" smtClean="0">
                <a:latin typeface="BIZ UDゴシック" panose="020B0400000000000000" pitchFamily="49" charset="-128"/>
                <a:ea typeface="BIZ UDゴシック" panose="020B0400000000000000" pitchFamily="49" charset="-128"/>
                <a:cs typeface="Times New Roman" panose="02020603050405020304" pitchFamily="18" charset="0"/>
              </a:rPr>
              <a:t>① </a:t>
            </a:r>
            <a:r>
              <a:rPr lang="ja-JP" altLang="ja-JP" sz="1400" kern="100" dirty="0" smtClean="0">
                <a:latin typeface="BIZ UDゴシック" panose="020B0400000000000000" pitchFamily="49" charset="-128"/>
                <a:ea typeface="BIZ UDゴシック" panose="020B0400000000000000" pitchFamily="49" charset="-128"/>
                <a:cs typeface="Times New Roman" panose="02020603050405020304" pitchFamily="18" charset="0"/>
              </a:rPr>
              <a:t>事業費概算書</a:t>
            </a:r>
            <a:endParaRPr lang="en-US" altLang="ja-JP" sz="1400" kern="100" dirty="0" smtClean="0">
              <a:latin typeface="BIZ UDゴシック" panose="020B0400000000000000" pitchFamily="49" charset="-128"/>
              <a:ea typeface="BIZ UDゴシック" panose="020B0400000000000000" pitchFamily="49" charset="-128"/>
              <a:cs typeface="Times New Roman" panose="02020603050405020304" pitchFamily="18" charset="0"/>
            </a:endParaRPr>
          </a:p>
          <a:p>
            <a:pPr algn="just">
              <a:spcAft>
                <a:spcPts val="0"/>
              </a:spcAft>
            </a:pPr>
            <a:r>
              <a:rPr lang="ja-JP" altLang="en-US" sz="1400" kern="100" dirty="0">
                <a:latin typeface="BIZ UDゴシック" panose="020B0400000000000000" pitchFamily="49" charset="-128"/>
                <a:ea typeface="BIZ UDゴシック" panose="020B0400000000000000" pitchFamily="49" charset="-128"/>
                <a:cs typeface="Times New Roman" panose="02020603050405020304" pitchFamily="18" charset="0"/>
              </a:rPr>
              <a:t>　</a:t>
            </a:r>
            <a:r>
              <a:rPr lang="ja-JP" altLang="ja-JP" sz="1400" kern="100" dirty="0" smtClean="0">
                <a:latin typeface="BIZ UDゴシック" panose="020B0400000000000000" pitchFamily="49" charset="-128"/>
                <a:ea typeface="BIZ UDゴシック" panose="020B0400000000000000" pitchFamily="49" charset="-128"/>
                <a:cs typeface="Times New Roman" panose="02020603050405020304" pitchFamily="18" charset="0"/>
              </a:rPr>
              <a:t>【</a:t>
            </a:r>
            <a:r>
              <a:rPr lang="ja-JP" altLang="ja-JP" sz="1400" kern="100" dirty="0">
                <a:latin typeface="BIZ UDゴシック" panose="020B0400000000000000" pitchFamily="49" charset="-128"/>
                <a:ea typeface="BIZ UDゴシック" panose="020B0400000000000000" pitchFamily="49" charset="-128"/>
                <a:cs typeface="Times New Roman" panose="02020603050405020304" pitchFamily="18" charset="0"/>
              </a:rPr>
              <a:t>支出】　　　　</a:t>
            </a:r>
            <a:r>
              <a:rPr lang="ja-JP" altLang="en-US" sz="1400" kern="100" dirty="0" smtClean="0">
                <a:latin typeface="BIZ UDゴシック" panose="020B0400000000000000" pitchFamily="49" charset="-128"/>
                <a:ea typeface="BIZ UDゴシック" panose="020B0400000000000000" pitchFamily="49" charset="-128"/>
                <a:cs typeface="Times New Roman" panose="02020603050405020304" pitchFamily="18" charset="0"/>
              </a:rPr>
              <a:t>　　　　</a:t>
            </a:r>
            <a:r>
              <a:rPr lang="ja-JP" altLang="ja-JP" sz="1400" kern="100" dirty="0">
                <a:latin typeface="BIZ UDゴシック" panose="020B0400000000000000" pitchFamily="49" charset="-128"/>
                <a:ea typeface="BIZ UDゴシック" panose="020B0400000000000000" pitchFamily="49" charset="-128"/>
                <a:cs typeface="Times New Roman" panose="02020603050405020304" pitchFamily="18" charset="0"/>
              </a:rPr>
              <a:t>　　　　</a:t>
            </a:r>
            <a:r>
              <a:rPr lang="en-US" altLang="ja-JP" sz="1400" kern="100" dirty="0" smtClean="0">
                <a:latin typeface="BIZ UDゴシック" panose="020B0400000000000000" pitchFamily="49" charset="-128"/>
                <a:ea typeface="BIZ UDゴシック" panose="020B0400000000000000" pitchFamily="49" charset="-128"/>
                <a:cs typeface="Times New Roman" panose="02020603050405020304" pitchFamily="18" charset="0"/>
              </a:rPr>
              <a:t> </a:t>
            </a:r>
            <a:r>
              <a:rPr lang="ja-JP" altLang="ja-JP" sz="1400" kern="100" dirty="0">
                <a:latin typeface="BIZ UDゴシック" panose="020B0400000000000000" pitchFamily="49" charset="-128"/>
                <a:ea typeface="BIZ UDゴシック" panose="020B0400000000000000" pitchFamily="49" charset="-128"/>
                <a:cs typeface="Times New Roman" panose="02020603050405020304" pitchFamily="18" charset="0"/>
              </a:rPr>
              <a:t>　</a:t>
            </a:r>
            <a:r>
              <a:rPr lang="ja-JP" altLang="en-US" sz="1400" kern="100" dirty="0" smtClean="0">
                <a:latin typeface="BIZ UDゴシック" panose="020B0400000000000000" pitchFamily="49" charset="-128"/>
                <a:ea typeface="BIZ UDゴシック" panose="020B0400000000000000" pitchFamily="49" charset="-128"/>
                <a:cs typeface="Times New Roman" panose="02020603050405020304" pitchFamily="18" charset="0"/>
              </a:rPr>
              <a:t>　　　</a:t>
            </a:r>
            <a:r>
              <a:rPr lang="en-US" altLang="ja-JP" sz="1400" kern="100" dirty="0" smtClean="0">
                <a:latin typeface="BIZ UDゴシック" panose="020B0400000000000000" pitchFamily="49" charset="-128"/>
                <a:ea typeface="BIZ UDゴシック" panose="020B0400000000000000" pitchFamily="49" charset="-128"/>
                <a:cs typeface="Times New Roman" panose="02020603050405020304" pitchFamily="18" charset="0"/>
              </a:rPr>
              <a:t>  </a:t>
            </a:r>
            <a:r>
              <a:rPr lang="ja-JP" altLang="ja-JP" sz="1400" kern="100" dirty="0" smtClean="0">
                <a:latin typeface="BIZ UDゴシック" panose="020B0400000000000000" pitchFamily="49" charset="-128"/>
                <a:ea typeface="BIZ UDゴシック" panose="020B0400000000000000" pitchFamily="49" charset="-128"/>
                <a:cs typeface="Times New Roman" panose="02020603050405020304" pitchFamily="18" charset="0"/>
              </a:rPr>
              <a:t>（</a:t>
            </a:r>
            <a:r>
              <a:rPr lang="ja-JP" altLang="ja-JP" sz="1400" kern="100" dirty="0">
                <a:latin typeface="BIZ UDゴシック" panose="020B0400000000000000" pitchFamily="49" charset="-128"/>
                <a:ea typeface="BIZ UDゴシック" panose="020B0400000000000000" pitchFamily="49" charset="-128"/>
                <a:cs typeface="Times New Roman" panose="02020603050405020304" pitchFamily="18" charset="0"/>
              </a:rPr>
              <a:t>単位：百万円）</a:t>
            </a:r>
            <a:endParaRPr lang="ja-JP" altLang="ja-JP" sz="1400" kern="100" dirty="0">
              <a:effectLst/>
              <a:latin typeface="BIZ UDゴシック" panose="020B0400000000000000" pitchFamily="49" charset="-128"/>
              <a:ea typeface="BIZ UDゴシック" panose="020B0400000000000000" pitchFamily="49" charset="-128"/>
              <a:cs typeface="Times New Roman" panose="02020603050405020304" pitchFamily="18" charset="0"/>
            </a:endParaRPr>
          </a:p>
        </p:txBody>
      </p:sp>
      <p:sp>
        <p:nvSpPr>
          <p:cNvPr id="13" name="正方形/長方形 12"/>
          <p:cNvSpPr/>
          <p:nvPr/>
        </p:nvSpPr>
        <p:spPr>
          <a:xfrm>
            <a:off x="6444898" y="812603"/>
            <a:ext cx="6400800" cy="523220"/>
          </a:xfrm>
          <a:prstGeom prst="rect">
            <a:avLst/>
          </a:prstGeom>
        </p:spPr>
        <p:txBody>
          <a:bodyPr>
            <a:spAutoFit/>
          </a:bodyPr>
          <a:lstStyle/>
          <a:p>
            <a:pPr algn="just">
              <a:spcAft>
                <a:spcPts val="0"/>
              </a:spcAft>
            </a:pPr>
            <a:r>
              <a:rPr lang="ja-JP" altLang="en-US" sz="1400" kern="100" dirty="0" smtClean="0">
                <a:latin typeface="BIZ UDゴシック" panose="020B0400000000000000" pitchFamily="49" charset="-128"/>
                <a:ea typeface="BIZ UDゴシック" panose="020B0400000000000000" pitchFamily="49" charset="-128"/>
                <a:cs typeface="Times New Roman" panose="02020603050405020304" pitchFamily="18" charset="0"/>
              </a:rPr>
              <a:t>② </a:t>
            </a:r>
            <a:r>
              <a:rPr lang="ja-JP" altLang="ja-JP" sz="1400" kern="100" dirty="0" smtClean="0">
                <a:latin typeface="BIZ UDゴシック" panose="020B0400000000000000" pitchFamily="49" charset="-128"/>
                <a:ea typeface="BIZ UDゴシック" panose="020B0400000000000000" pitchFamily="49" charset="-128"/>
                <a:cs typeface="Times New Roman" panose="02020603050405020304" pitchFamily="18" charset="0"/>
              </a:rPr>
              <a:t>資金</a:t>
            </a:r>
            <a:r>
              <a:rPr lang="ja-JP" altLang="ja-JP" sz="1400" kern="100" dirty="0">
                <a:latin typeface="BIZ UDゴシック" panose="020B0400000000000000" pitchFamily="49" charset="-128"/>
                <a:ea typeface="BIZ UDゴシック" panose="020B0400000000000000" pitchFamily="49" charset="-128"/>
                <a:cs typeface="Times New Roman" panose="02020603050405020304" pitchFamily="18" charset="0"/>
              </a:rPr>
              <a:t>調達</a:t>
            </a:r>
            <a:r>
              <a:rPr lang="ja-JP" altLang="ja-JP" sz="1400" kern="100" dirty="0" smtClean="0">
                <a:latin typeface="BIZ UDゴシック" panose="020B0400000000000000" pitchFamily="49" charset="-128"/>
                <a:ea typeface="BIZ UDゴシック" panose="020B0400000000000000" pitchFamily="49" charset="-128"/>
                <a:cs typeface="Times New Roman" panose="02020603050405020304" pitchFamily="18" charset="0"/>
              </a:rPr>
              <a:t>計算書</a:t>
            </a:r>
            <a:endParaRPr lang="ja-JP" altLang="ja-JP" sz="1400" kern="100" dirty="0">
              <a:latin typeface="BIZ UDゴシック" panose="020B0400000000000000" pitchFamily="49" charset="-128"/>
              <a:ea typeface="BIZ UDゴシック" panose="020B0400000000000000" pitchFamily="49" charset="-128"/>
              <a:cs typeface="Times New Roman" panose="02020603050405020304" pitchFamily="18" charset="0"/>
            </a:endParaRPr>
          </a:p>
          <a:p>
            <a:pPr algn="just">
              <a:spcAft>
                <a:spcPts val="0"/>
              </a:spcAft>
            </a:pPr>
            <a:r>
              <a:rPr lang="ja-JP" altLang="ja-JP" sz="1400" kern="100" dirty="0">
                <a:latin typeface="BIZ UDゴシック" panose="020B0400000000000000" pitchFamily="49" charset="-128"/>
                <a:ea typeface="BIZ UDゴシック" panose="020B0400000000000000" pitchFamily="49" charset="-128"/>
                <a:cs typeface="Times New Roman" panose="02020603050405020304" pitchFamily="18" charset="0"/>
              </a:rPr>
              <a:t>【収入】　　　　　　　　　　　　　　　</a:t>
            </a:r>
            <a:r>
              <a:rPr lang="ja-JP" altLang="en-US" sz="1400" kern="100" dirty="0" smtClean="0">
                <a:latin typeface="BIZ UDゴシック" panose="020B0400000000000000" pitchFamily="49" charset="-128"/>
                <a:ea typeface="BIZ UDゴシック" panose="020B0400000000000000" pitchFamily="49" charset="-128"/>
                <a:cs typeface="Times New Roman" panose="02020603050405020304" pitchFamily="18" charset="0"/>
              </a:rPr>
              <a:t>　　</a:t>
            </a:r>
            <a:r>
              <a:rPr lang="ja-JP" altLang="ja-JP" sz="1400" kern="100" dirty="0" smtClean="0">
                <a:latin typeface="BIZ UDゴシック" panose="020B0400000000000000" pitchFamily="49" charset="-128"/>
                <a:ea typeface="BIZ UDゴシック" panose="020B0400000000000000" pitchFamily="49" charset="-128"/>
                <a:cs typeface="Times New Roman" panose="02020603050405020304" pitchFamily="18" charset="0"/>
              </a:rPr>
              <a:t>（</a:t>
            </a:r>
            <a:r>
              <a:rPr lang="ja-JP" altLang="ja-JP" sz="1400" kern="100" dirty="0">
                <a:latin typeface="BIZ UDゴシック" panose="020B0400000000000000" pitchFamily="49" charset="-128"/>
                <a:ea typeface="BIZ UDゴシック" panose="020B0400000000000000" pitchFamily="49" charset="-128"/>
                <a:cs typeface="Times New Roman" panose="02020603050405020304" pitchFamily="18" charset="0"/>
              </a:rPr>
              <a:t>単位：百万円）</a:t>
            </a:r>
            <a:endParaRPr lang="ja-JP" altLang="ja-JP" sz="1400" kern="100" dirty="0">
              <a:effectLst/>
              <a:latin typeface="BIZ UDゴシック" panose="020B0400000000000000" pitchFamily="49" charset="-128"/>
              <a:ea typeface="BIZ UDゴシック" panose="020B0400000000000000" pitchFamily="49" charset="-128"/>
              <a:cs typeface="Times New Roman" panose="02020603050405020304" pitchFamily="18" charset="0"/>
            </a:endParaRPr>
          </a:p>
        </p:txBody>
      </p:sp>
      <p:sp>
        <p:nvSpPr>
          <p:cNvPr id="16" name="フッター プレースホルダー 7"/>
          <p:cNvSpPr>
            <a:spLocks noGrp="1"/>
          </p:cNvSpPr>
          <p:nvPr>
            <p:ph type="ftr" sz="quarter" idx="11"/>
          </p:nvPr>
        </p:nvSpPr>
        <p:spPr>
          <a:xfrm>
            <a:off x="8119872" y="83610"/>
            <a:ext cx="4523590" cy="304040"/>
          </a:xfrm>
        </p:spPr>
        <p:txBody>
          <a:bodyPr/>
          <a:lstStyle/>
          <a:p>
            <a:r>
              <a:rPr kumimoji="1" lang="en-US" altLang="ja-JP" dirty="0"/>
              <a:t>【</a:t>
            </a:r>
            <a:r>
              <a:rPr kumimoji="1" lang="ja-JP" altLang="en-US" dirty="0"/>
              <a:t>様式</a:t>
            </a:r>
            <a:r>
              <a:rPr kumimoji="1" lang="en-US" altLang="ja-JP" dirty="0"/>
              <a:t>4-1</a:t>
            </a:r>
            <a:r>
              <a:rPr kumimoji="1" lang="en-US" altLang="ja-JP" dirty="0" smtClean="0"/>
              <a:t>】</a:t>
            </a:r>
            <a:r>
              <a:rPr kumimoji="1" lang="ja-JP" altLang="en-US" dirty="0" smtClean="0"/>
              <a:t>　</a:t>
            </a:r>
            <a:r>
              <a:rPr lang="ja-JP" altLang="ja-JP" dirty="0" smtClean="0"/>
              <a:t>市有地</a:t>
            </a:r>
            <a:r>
              <a:rPr lang="ja-JP" altLang="ja-JP" dirty="0"/>
              <a:t>を活用した共同生活援助</a:t>
            </a:r>
            <a:r>
              <a:rPr lang="ja-JP" altLang="ja-JP" dirty="0" smtClean="0"/>
              <a:t>事業所整備</a:t>
            </a:r>
            <a:r>
              <a:rPr lang="ja-JP" altLang="ja-JP" dirty="0"/>
              <a:t>事業</a:t>
            </a:r>
            <a:endParaRPr kumimoji="1" lang="ja-JP" altLang="en-US" dirty="0"/>
          </a:p>
        </p:txBody>
      </p:sp>
    </p:spTree>
    <p:extLst>
      <p:ext uri="{BB962C8B-B14F-4D97-AF65-F5344CB8AC3E}">
        <p14:creationId xmlns:p14="http://schemas.microsoft.com/office/powerpoint/2010/main" val="356725434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289366" y="509285"/>
            <a:ext cx="12311065" cy="8900781"/>
          </a:xfrm>
          <a:prstGeom prst="rect">
            <a:avLst/>
          </a:prstGeom>
          <a:no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a:p>
        </p:txBody>
      </p:sp>
      <p:sp>
        <p:nvSpPr>
          <p:cNvPr id="7" name="スライド番号プレースホルダー 6"/>
          <p:cNvSpPr>
            <a:spLocks noGrp="1"/>
          </p:cNvSpPr>
          <p:nvPr>
            <p:ph type="sldNum" sz="quarter" idx="12"/>
          </p:nvPr>
        </p:nvSpPr>
        <p:spPr/>
        <p:txBody>
          <a:bodyPr/>
          <a:lstStyle/>
          <a:p>
            <a:fld id="{6E7BEADF-0AA4-4638-B48D-F42937E2890C}" type="slidenum">
              <a:rPr kumimoji="1" lang="ja-JP" altLang="en-US" smtClean="0"/>
              <a:t>13</a:t>
            </a:fld>
            <a:endParaRPr kumimoji="1" lang="ja-JP" altLang="en-US"/>
          </a:p>
        </p:txBody>
      </p:sp>
      <p:sp>
        <p:nvSpPr>
          <p:cNvPr id="6" name="正方形/長方形 5"/>
          <p:cNvSpPr/>
          <p:nvPr/>
        </p:nvSpPr>
        <p:spPr>
          <a:xfrm>
            <a:off x="289366" y="134299"/>
            <a:ext cx="1338828" cy="369332"/>
          </a:xfrm>
          <a:prstGeom prst="rect">
            <a:avLst/>
          </a:prstGeom>
          <a:noFill/>
          <a:ln>
            <a:noFill/>
            <a:prstDash val="dashDot"/>
          </a:ln>
        </p:spPr>
        <p:txBody>
          <a:bodyPr wrap="none">
            <a:spAutoFit/>
          </a:bodyPr>
          <a:lstStyle/>
          <a:p>
            <a:r>
              <a:rPr lang="ja-JP" altLang="en-US" dirty="0">
                <a:latin typeface="BIZ UDゴシック" panose="020B0400000000000000" pitchFamily="49" charset="-128"/>
                <a:ea typeface="BIZ UDゴシック" panose="020B0400000000000000" pitchFamily="49" charset="-128"/>
              </a:rPr>
              <a:t>８　</a:t>
            </a:r>
            <a:r>
              <a:rPr lang="ja-JP" altLang="en-US" dirty="0" smtClean="0">
                <a:latin typeface="BIZ UDゴシック" panose="020B0400000000000000" pitchFamily="49" charset="-128"/>
                <a:ea typeface="BIZ UDゴシック" panose="020B0400000000000000" pitchFamily="49" charset="-128"/>
              </a:rPr>
              <a:t>その他</a:t>
            </a:r>
            <a:endParaRPr lang="en-US" altLang="ja-JP" dirty="0" smtClean="0">
              <a:latin typeface="BIZ UDゴシック" panose="020B0400000000000000" pitchFamily="49" charset="-128"/>
              <a:ea typeface="BIZ UDゴシック" panose="020B0400000000000000" pitchFamily="49" charset="-128"/>
            </a:endParaRPr>
          </a:p>
        </p:txBody>
      </p:sp>
      <p:sp>
        <p:nvSpPr>
          <p:cNvPr id="9" name="正方形/長方形 8"/>
          <p:cNvSpPr/>
          <p:nvPr/>
        </p:nvSpPr>
        <p:spPr>
          <a:xfrm>
            <a:off x="509207" y="713696"/>
            <a:ext cx="11871382" cy="1169551"/>
          </a:xfrm>
          <a:prstGeom prst="rect">
            <a:avLst/>
          </a:prstGeom>
          <a:solidFill>
            <a:schemeClr val="bg1"/>
          </a:solidFill>
          <a:ln>
            <a:solidFill>
              <a:schemeClr val="tx1"/>
            </a:solidFill>
            <a:prstDash val="dashDot"/>
          </a:ln>
        </p:spPr>
        <p:txBody>
          <a:bodyPr wrap="square">
            <a:spAutoFit/>
          </a:bodyPr>
          <a:lstStyle/>
          <a:p>
            <a:r>
              <a:rPr lang="en-US" altLang="ja-JP" sz="1400" dirty="0">
                <a:latin typeface="BIZ UDゴシック" panose="020B0400000000000000" pitchFamily="49" charset="-128"/>
                <a:ea typeface="BIZ UDゴシック" panose="020B0400000000000000" pitchFamily="49" charset="-128"/>
              </a:rPr>
              <a:t>【</a:t>
            </a:r>
            <a:r>
              <a:rPr lang="ja-JP" altLang="en-US" sz="1400" dirty="0">
                <a:latin typeface="BIZ UDゴシック" panose="020B0400000000000000" pitchFamily="49" charset="-128"/>
                <a:ea typeface="BIZ UDゴシック" panose="020B0400000000000000" pitchFamily="49" charset="-128"/>
              </a:rPr>
              <a:t>資料作成にあたって</a:t>
            </a:r>
            <a:r>
              <a:rPr lang="en-US" altLang="ja-JP" sz="1400" dirty="0">
                <a:latin typeface="BIZ UDゴシック" panose="020B0400000000000000" pitchFamily="49" charset="-128"/>
                <a:ea typeface="BIZ UDゴシック" panose="020B0400000000000000" pitchFamily="49" charset="-128"/>
              </a:rPr>
              <a:t>】※</a:t>
            </a:r>
            <a:r>
              <a:rPr lang="ja-JP" altLang="en-US" sz="1400" u="sng" dirty="0">
                <a:latin typeface="BIZ UDゴシック" panose="020B0400000000000000" pitchFamily="49" charset="-128"/>
                <a:ea typeface="BIZ UDゴシック" panose="020B0400000000000000" pitchFamily="49" charset="-128"/>
              </a:rPr>
              <a:t>資料提出時にこの枠は削除してください。</a:t>
            </a:r>
            <a:endParaRPr lang="en-US" altLang="ja-JP" sz="1400" u="sng" dirty="0">
              <a:latin typeface="BIZ UDゴシック" panose="020B0400000000000000" pitchFamily="49" charset="-128"/>
              <a:ea typeface="BIZ UDゴシック" panose="020B0400000000000000" pitchFamily="49" charset="-128"/>
            </a:endParaRPr>
          </a:p>
          <a:p>
            <a:endParaRPr lang="en-US" altLang="ja-JP" sz="1400" dirty="0" smtClean="0">
              <a:latin typeface="BIZ UDゴシック" panose="020B0400000000000000" pitchFamily="49" charset="-128"/>
              <a:ea typeface="BIZ UDゴシック" panose="020B0400000000000000" pitchFamily="49" charset="-128"/>
            </a:endParaRPr>
          </a:p>
          <a:p>
            <a:r>
              <a:rPr lang="ja-JP" altLang="en-US" sz="1400" dirty="0" smtClean="0">
                <a:latin typeface="BIZ UDゴシック" panose="020B0400000000000000" pitchFamily="49" charset="-128"/>
                <a:ea typeface="BIZ UDゴシック" panose="020B0400000000000000" pitchFamily="49" charset="-128"/>
              </a:rPr>
              <a:t>・応募者</a:t>
            </a:r>
            <a:r>
              <a:rPr lang="ja-JP" altLang="en-US" sz="1400" dirty="0">
                <a:latin typeface="BIZ UDゴシック" panose="020B0400000000000000" pitchFamily="49" charset="-128"/>
                <a:ea typeface="BIZ UDゴシック" panose="020B0400000000000000" pitchFamily="49" charset="-128"/>
              </a:rPr>
              <a:t>が考える計画の</a:t>
            </a:r>
            <a:r>
              <a:rPr lang="ja-JP" altLang="en-US" sz="1400" dirty="0" smtClean="0">
                <a:latin typeface="BIZ UDゴシック" panose="020B0400000000000000" pitchFamily="49" charset="-128"/>
                <a:ea typeface="BIZ UDゴシック" panose="020B0400000000000000" pitchFamily="49" charset="-128"/>
              </a:rPr>
              <a:t>アピールポイント等があれば記載してください。</a:t>
            </a:r>
            <a:r>
              <a:rPr lang="en-US" altLang="ja-JP" sz="1400" dirty="0">
                <a:solidFill>
                  <a:srgbClr val="FF0000"/>
                </a:solidFill>
                <a:latin typeface="BIZ UDゴシック" panose="020B0400000000000000" pitchFamily="49" charset="-128"/>
                <a:ea typeface="BIZ UDゴシック" panose="020B0400000000000000" pitchFamily="49" charset="-128"/>
              </a:rPr>
              <a:t>※</a:t>
            </a:r>
            <a:r>
              <a:rPr lang="ja-JP" altLang="en-US" sz="1400" dirty="0">
                <a:solidFill>
                  <a:srgbClr val="FF0000"/>
                </a:solidFill>
                <a:latin typeface="BIZ UDゴシック" panose="020B0400000000000000" pitchFamily="49" charset="-128"/>
                <a:ea typeface="BIZ UDゴシック" panose="020B0400000000000000" pitchFamily="49" charset="-128"/>
              </a:rPr>
              <a:t>任意</a:t>
            </a:r>
            <a:r>
              <a:rPr lang="ja-JP" altLang="en-US" sz="1400" dirty="0" smtClean="0">
                <a:solidFill>
                  <a:srgbClr val="FF0000"/>
                </a:solidFill>
                <a:latin typeface="BIZ UDゴシック" panose="020B0400000000000000" pitchFamily="49" charset="-128"/>
                <a:ea typeface="BIZ UDゴシック" panose="020B0400000000000000" pitchFamily="49" charset="-128"/>
              </a:rPr>
              <a:t>提出</a:t>
            </a:r>
            <a:endParaRPr lang="en-US" altLang="ja-JP" sz="1400" dirty="0" smtClean="0">
              <a:solidFill>
                <a:srgbClr val="FF0000"/>
              </a:solidFill>
              <a:latin typeface="BIZ UDゴシック" panose="020B0400000000000000" pitchFamily="49" charset="-128"/>
              <a:ea typeface="BIZ UDゴシック" panose="020B0400000000000000" pitchFamily="49" charset="-128"/>
            </a:endParaRPr>
          </a:p>
          <a:p>
            <a:r>
              <a:rPr lang="ja-JP" altLang="en-US" sz="1400" dirty="0" smtClean="0">
                <a:latin typeface="BIZ UDゴシック" panose="020B0400000000000000" pitchFamily="49" charset="-128"/>
                <a:ea typeface="BIZ UDゴシック" panose="020B0400000000000000" pitchFamily="49" charset="-128"/>
              </a:rPr>
              <a:t>・３枚</a:t>
            </a:r>
            <a:r>
              <a:rPr lang="ja-JP" altLang="en-US" sz="1400" dirty="0">
                <a:latin typeface="BIZ UDゴシック" panose="020B0400000000000000" pitchFamily="49" charset="-128"/>
                <a:ea typeface="BIZ UDゴシック" panose="020B0400000000000000" pitchFamily="49" charset="-128"/>
              </a:rPr>
              <a:t>以内で作成してください</a:t>
            </a:r>
            <a:r>
              <a:rPr lang="ja-JP" altLang="en-US" sz="1400" dirty="0" smtClean="0">
                <a:latin typeface="BIZ UDゴシック" panose="020B0400000000000000" pitchFamily="49" charset="-128"/>
                <a:ea typeface="BIZ UDゴシック" panose="020B0400000000000000" pitchFamily="49" charset="-128"/>
              </a:rPr>
              <a:t>。</a:t>
            </a:r>
            <a:endParaRPr lang="en-US" altLang="ja-JP" sz="1400" dirty="0" smtClean="0">
              <a:latin typeface="BIZ UDゴシック" panose="020B0400000000000000" pitchFamily="49" charset="-128"/>
              <a:ea typeface="BIZ UDゴシック" panose="020B0400000000000000" pitchFamily="49" charset="-128"/>
            </a:endParaRPr>
          </a:p>
          <a:p>
            <a:endParaRPr lang="en-US" altLang="ja-JP" sz="1400" dirty="0">
              <a:latin typeface="BIZ UDゴシック" panose="020B0400000000000000" pitchFamily="49" charset="-128"/>
              <a:ea typeface="BIZ UDゴシック" panose="020B0400000000000000" pitchFamily="49" charset="-128"/>
            </a:endParaRPr>
          </a:p>
        </p:txBody>
      </p:sp>
      <p:sp>
        <p:nvSpPr>
          <p:cNvPr id="8" name="フッター プレースホルダー 7"/>
          <p:cNvSpPr>
            <a:spLocks noGrp="1"/>
          </p:cNvSpPr>
          <p:nvPr>
            <p:ph type="ftr" sz="quarter" idx="11"/>
          </p:nvPr>
        </p:nvSpPr>
        <p:spPr>
          <a:xfrm>
            <a:off x="8119872" y="71418"/>
            <a:ext cx="4523590" cy="304040"/>
          </a:xfrm>
        </p:spPr>
        <p:txBody>
          <a:bodyPr/>
          <a:lstStyle/>
          <a:p>
            <a:r>
              <a:rPr kumimoji="1" lang="en-US" altLang="ja-JP" dirty="0"/>
              <a:t>【</a:t>
            </a:r>
            <a:r>
              <a:rPr kumimoji="1" lang="ja-JP" altLang="en-US" dirty="0"/>
              <a:t>様式</a:t>
            </a:r>
            <a:r>
              <a:rPr kumimoji="1" lang="en-US" altLang="ja-JP" dirty="0"/>
              <a:t>4-1</a:t>
            </a:r>
            <a:r>
              <a:rPr kumimoji="1" lang="en-US" altLang="ja-JP" dirty="0" smtClean="0"/>
              <a:t>】</a:t>
            </a:r>
            <a:r>
              <a:rPr kumimoji="1" lang="ja-JP" altLang="en-US" dirty="0" smtClean="0"/>
              <a:t>　</a:t>
            </a:r>
            <a:r>
              <a:rPr lang="ja-JP" altLang="ja-JP" dirty="0" smtClean="0"/>
              <a:t>市有地</a:t>
            </a:r>
            <a:r>
              <a:rPr lang="ja-JP" altLang="ja-JP" dirty="0"/>
              <a:t>を活用した共同生活援助</a:t>
            </a:r>
            <a:r>
              <a:rPr lang="ja-JP" altLang="ja-JP" dirty="0" smtClean="0"/>
              <a:t>事業所整備</a:t>
            </a:r>
            <a:r>
              <a:rPr lang="ja-JP" altLang="ja-JP" dirty="0"/>
              <a:t>事業</a:t>
            </a:r>
            <a:endParaRPr kumimoji="1" lang="ja-JP" altLang="en-US" dirty="0"/>
          </a:p>
        </p:txBody>
      </p:sp>
    </p:spTree>
    <p:extLst>
      <p:ext uri="{BB962C8B-B14F-4D97-AF65-F5344CB8AC3E}">
        <p14:creationId xmlns:p14="http://schemas.microsoft.com/office/powerpoint/2010/main" val="9033300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289381" y="511110"/>
            <a:ext cx="12311065" cy="8913242"/>
          </a:xfrm>
          <a:prstGeom prst="rect">
            <a:avLst/>
          </a:prstGeom>
          <a:no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p>
        </p:txBody>
      </p:sp>
      <p:sp>
        <p:nvSpPr>
          <p:cNvPr id="7" name="スライド番号プレースホルダー 6"/>
          <p:cNvSpPr>
            <a:spLocks noGrp="1"/>
          </p:cNvSpPr>
          <p:nvPr>
            <p:ph type="sldNum" sz="quarter" idx="12"/>
          </p:nvPr>
        </p:nvSpPr>
        <p:spPr/>
        <p:txBody>
          <a:bodyPr/>
          <a:lstStyle/>
          <a:p>
            <a:fld id="{6E7BEADF-0AA4-4638-B48D-F42937E2890C}" type="slidenum">
              <a:rPr kumimoji="1" lang="ja-JP" altLang="en-US" smtClean="0"/>
              <a:t>2</a:t>
            </a:fld>
            <a:endParaRPr kumimoji="1" lang="ja-JP" altLang="en-US" dirty="0"/>
          </a:p>
        </p:txBody>
      </p:sp>
      <p:sp>
        <p:nvSpPr>
          <p:cNvPr id="6" name="正方形/長方形 5"/>
          <p:cNvSpPr/>
          <p:nvPr/>
        </p:nvSpPr>
        <p:spPr>
          <a:xfrm>
            <a:off x="289366" y="105846"/>
            <a:ext cx="646331" cy="369332"/>
          </a:xfrm>
          <a:prstGeom prst="rect">
            <a:avLst/>
          </a:prstGeom>
          <a:noFill/>
          <a:ln>
            <a:noFill/>
            <a:prstDash val="dashDot"/>
          </a:ln>
        </p:spPr>
        <p:txBody>
          <a:bodyPr wrap="none">
            <a:spAutoFit/>
          </a:bodyPr>
          <a:lstStyle/>
          <a:p>
            <a:r>
              <a:rPr kumimoji="1" lang="ja-JP" altLang="en-US" dirty="0" smtClean="0">
                <a:solidFill>
                  <a:schemeClr val="tx1">
                    <a:lumMod val="95000"/>
                    <a:lumOff val="5000"/>
                  </a:schemeClr>
                </a:solidFill>
                <a:latin typeface="BIZ UDゴシック" panose="020B0400000000000000" pitchFamily="49" charset="-128"/>
                <a:ea typeface="BIZ UDゴシック" panose="020B0400000000000000" pitchFamily="49" charset="-128"/>
              </a:rPr>
              <a:t>目次</a:t>
            </a:r>
            <a:endParaRPr lang="ja-JP" altLang="en-US" dirty="0">
              <a:latin typeface="BIZ UDゴシック" panose="020B0400000000000000" pitchFamily="49" charset="-128"/>
              <a:ea typeface="BIZ UDゴシック" panose="020B0400000000000000" pitchFamily="49" charset="-128"/>
            </a:endParaRPr>
          </a:p>
        </p:txBody>
      </p:sp>
      <p:sp>
        <p:nvSpPr>
          <p:cNvPr id="11" name="正方形/長方形 10"/>
          <p:cNvSpPr/>
          <p:nvPr/>
        </p:nvSpPr>
        <p:spPr>
          <a:xfrm>
            <a:off x="935697" y="5992234"/>
            <a:ext cx="10528170" cy="1815882"/>
          </a:xfrm>
          <a:prstGeom prst="rect">
            <a:avLst/>
          </a:prstGeom>
          <a:solidFill>
            <a:schemeClr val="bg1"/>
          </a:solidFill>
          <a:ln>
            <a:solidFill>
              <a:schemeClr val="tx1"/>
            </a:solidFill>
            <a:prstDash val="dashDot"/>
          </a:ln>
        </p:spPr>
        <p:txBody>
          <a:bodyPr wrap="square">
            <a:spAutoFit/>
          </a:bodyPr>
          <a:lstStyle/>
          <a:p>
            <a:r>
              <a:rPr lang="en-US" altLang="ja-JP" sz="1400" dirty="0">
                <a:latin typeface="BIZ UDゴシック" panose="020B0400000000000000" pitchFamily="49" charset="-128"/>
                <a:ea typeface="BIZ UDゴシック" panose="020B0400000000000000" pitchFamily="49" charset="-128"/>
              </a:rPr>
              <a:t>【</a:t>
            </a:r>
            <a:r>
              <a:rPr lang="ja-JP" altLang="en-US" sz="1400" dirty="0">
                <a:latin typeface="BIZ UDゴシック" panose="020B0400000000000000" pitchFamily="49" charset="-128"/>
                <a:ea typeface="BIZ UDゴシック" panose="020B0400000000000000" pitchFamily="49" charset="-128"/>
              </a:rPr>
              <a:t>資料作成にあたって</a:t>
            </a:r>
            <a:r>
              <a:rPr lang="en-US" altLang="ja-JP" sz="1400" dirty="0">
                <a:latin typeface="BIZ UDゴシック" panose="020B0400000000000000" pitchFamily="49" charset="-128"/>
                <a:ea typeface="BIZ UDゴシック" panose="020B0400000000000000" pitchFamily="49" charset="-128"/>
              </a:rPr>
              <a:t>】※</a:t>
            </a:r>
            <a:r>
              <a:rPr lang="ja-JP" altLang="en-US" sz="1400" u="sng" dirty="0">
                <a:latin typeface="BIZ UDゴシック" panose="020B0400000000000000" pitchFamily="49" charset="-128"/>
                <a:ea typeface="BIZ UDゴシック" panose="020B0400000000000000" pitchFamily="49" charset="-128"/>
              </a:rPr>
              <a:t>資料提出時にこの枠は削除してください</a:t>
            </a:r>
            <a:r>
              <a:rPr lang="ja-JP" altLang="en-US" sz="1400" u="sng" dirty="0" smtClean="0">
                <a:latin typeface="BIZ UDゴシック" panose="020B0400000000000000" pitchFamily="49" charset="-128"/>
                <a:ea typeface="BIZ UDゴシック" panose="020B0400000000000000" pitchFamily="49" charset="-128"/>
              </a:rPr>
              <a:t>。</a:t>
            </a:r>
            <a:endParaRPr lang="en-US" altLang="ja-JP" sz="1400" dirty="0" smtClean="0">
              <a:latin typeface="BIZ UDゴシック" panose="020B0400000000000000" pitchFamily="49" charset="-128"/>
              <a:ea typeface="BIZ UDゴシック" panose="020B0400000000000000" pitchFamily="49" charset="-128"/>
            </a:endParaRPr>
          </a:p>
          <a:p>
            <a:endParaRPr lang="en-US" altLang="ja-JP" sz="1400" dirty="0" smtClean="0">
              <a:latin typeface="BIZ UDゴシック" panose="020B0400000000000000" pitchFamily="49" charset="-128"/>
              <a:ea typeface="BIZ UDゴシック" panose="020B0400000000000000" pitchFamily="49" charset="-128"/>
            </a:endParaRPr>
          </a:p>
          <a:p>
            <a:r>
              <a:rPr lang="ja-JP" altLang="en-US" sz="1400" dirty="0" smtClean="0">
                <a:latin typeface="BIZ UDゴシック" panose="020B0400000000000000" pitchFamily="49" charset="-128"/>
                <a:ea typeface="BIZ UDゴシック" panose="020B0400000000000000" pitchFamily="49" charset="-128"/>
              </a:rPr>
              <a:t>・目次の各項目にページ数を記載して下さい。</a:t>
            </a:r>
            <a:endParaRPr lang="en-US" altLang="ja-JP" sz="1400" dirty="0" smtClean="0">
              <a:latin typeface="BIZ UDゴシック" panose="020B0400000000000000" pitchFamily="49" charset="-128"/>
              <a:ea typeface="BIZ UDゴシック" panose="020B0400000000000000" pitchFamily="49" charset="-128"/>
            </a:endParaRPr>
          </a:p>
          <a:p>
            <a:r>
              <a:rPr lang="ja-JP" altLang="en-US" sz="1400" dirty="0" smtClean="0">
                <a:solidFill>
                  <a:srgbClr val="FF0000"/>
                </a:solidFill>
                <a:latin typeface="BIZ UDゴシック" panose="020B0400000000000000" pitchFamily="49" charset="-128"/>
                <a:ea typeface="BIZ UDゴシック" panose="020B0400000000000000" pitchFamily="49" charset="-128"/>
              </a:rPr>
              <a:t>・「４</a:t>
            </a:r>
            <a:r>
              <a:rPr lang="ja-JP" altLang="en-US" sz="1400" dirty="0">
                <a:solidFill>
                  <a:srgbClr val="FF0000"/>
                </a:solidFill>
                <a:latin typeface="BIZ UDゴシック" panose="020B0400000000000000" pitchFamily="49" charset="-128"/>
                <a:ea typeface="BIZ UDゴシック" panose="020B0400000000000000" pitchFamily="49" charset="-128"/>
              </a:rPr>
              <a:t>入居者受入・人員</a:t>
            </a:r>
            <a:r>
              <a:rPr lang="ja-JP" altLang="en-US" sz="1400" dirty="0" smtClean="0">
                <a:solidFill>
                  <a:srgbClr val="FF0000"/>
                </a:solidFill>
                <a:latin typeface="BIZ UDゴシック" panose="020B0400000000000000" pitchFamily="49" charset="-128"/>
                <a:ea typeface="BIZ UDゴシック" panose="020B0400000000000000" pitchFamily="49" charset="-128"/>
              </a:rPr>
              <a:t>配置」について、様式</a:t>
            </a:r>
            <a:r>
              <a:rPr lang="en-US" altLang="ja-JP" sz="1400" dirty="0" smtClean="0">
                <a:solidFill>
                  <a:srgbClr val="FF0000"/>
                </a:solidFill>
                <a:latin typeface="BIZ UDゴシック" panose="020B0400000000000000" pitchFamily="49" charset="-128"/>
                <a:ea typeface="BIZ UDゴシック" panose="020B0400000000000000" pitchFamily="49" charset="-128"/>
              </a:rPr>
              <a:t>4-2</a:t>
            </a:r>
            <a:r>
              <a:rPr lang="ja-JP" altLang="en-US" sz="1400" dirty="0" err="1" smtClean="0">
                <a:solidFill>
                  <a:srgbClr val="FF0000"/>
                </a:solidFill>
                <a:latin typeface="BIZ UDゴシック" panose="020B0400000000000000" pitchFamily="49" charset="-128"/>
                <a:ea typeface="BIZ UDゴシック" panose="020B0400000000000000" pitchFamily="49" charset="-128"/>
              </a:rPr>
              <a:t>、</a:t>
            </a:r>
            <a:r>
              <a:rPr lang="en-US" altLang="ja-JP" sz="1400" dirty="0" smtClean="0">
                <a:solidFill>
                  <a:srgbClr val="FF0000"/>
                </a:solidFill>
                <a:latin typeface="BIZ UDゴシック" panose="020B0400000000000000" pitchFamily="49" charset="-128"/>
                <a:ea typeface="BIZ UDゴシック" panose="020B0400000000000000" pitchFamily="49" charset="-128"/>
              </a:rPr>
              <a:t>4-3</a:t>
            </a:r>
            <a:r>
              <a:rPr lang="ja-JP" altLang="en-US" sz="1400" dirty="0" err="1" smtClean="0">
                <a:solidFill>
                  <a:srgbClr val="FF0000"/>
                </a:solidFill>
                <a:latin typeface="BIZ UDゴシック" panose="020B0400000000000000" pitchFamily="49" charset="-128"/>
                <a:ea typeface="BIZ UDゴシック" panose="020B0400000000000000" pitchFamily="49" charset="-128"/>
              </a:rPr>
              <a:t>、</a:t>
            </a:r>
            <a:r>
              <a:rPr lang="en-US" altLang="ja-JP" sz="1400" dirty="0" smtClean="0">
                <a:solidFill>
                  <a:srgbClr val="FF0000"/>
                </a:solidFill>
                <a:latin typeface="BIZ UDゴシック" panose="020B0400000000000000" pitchFamily="49" charset="-128"/>
                <a:ea typeface="BIZ UDゴシック" panose="020B0400000000000000" pitchFamily="49" charset="-128"/>
              </a:rPr>
              <a:t>4-4</a:t>
            </a:r>
            <a:r>
              <a:rPr lang="ja-JP" altLang="en-US" sz="1400" dirty="0" smtClean="0">
                <a:solidFill>
                  <a:srgbClr val="FF0000"/>
                </a:solidFill>
                <a:latin typeface="BIZ UDゴシック" panose="020B0400000000000000" pitchFamily="49" charset="-128"/>
                <a:ea typeface="BIZ UDゴシック" panose="020B0400000000000000" pitchFamily="49" charset="-128"/>
              </a:rPr>
              <a:t>を用いて説明する場合は作成不要</a:t>
            </a:r>
            <a:endParaRPr lang="en-US" altLang="ja-JP" sz="1400" dirty="0" smtClean="0">
              <a:solidFill>
                <a:srgbClr val="FF0000"/>
              </a:solidFill>
              <a:latin typeface="BIZ UDゴシック" panose="020B0400000000000000" pitchFamily="49" charset="-128"/>
              <a:ea typeface="BIZ UDゴシック" panose="020B0400000000000000" pitchFamily="49" charset="-128"/>
            </a:endParaRPr>
          </a:p>
          <a:p>
            <a:r>
              <a:rPr lang="ja-JP" altLang="en-US" sz="1400" dirty="0" smtClean="0">
                <a:solidFill>
                  <a:srgbClr val="FF0000"/>
                </a:solidFill>
                <a:latin typeface="BIZ UDゴシック" panose="020B0400000000000000" pitchFamily="49" charset="-128"/>
                <a:ea typeface="BIZ UDゴシック" panose="020B0400000000000000" pitchFamily="49" charset="-128"/>
              </a:rPr>
              <a:t>・「５建築計画」について、施設配置図、各階平面図、部屋別面積表、立面図を用いて説明する場合は作成不要</a:t>
            </a:r>
            <a:endParaRPr lang="en-US" altLang="ja-JP" sz="1400" dirty="0" smtClean="0">
              <a:solidFill>
                <a:srgbClr val="FF0000"/>
              </a:solidFill>
              <a:latin typeface="BIZ UDゴシック" panose="020B0400000000000000" pitchFamily="49" charset="-128"/>
              <a:ea typeface="BIZ UDゴシック" panose="020B0400000000000000" pitchFamily="49" charset="-128"/>
            </a:endParaRPr>
          </a:p>
          <a:p>
            <a:r>
              <a:rPr lang="ja-JP" altLang="en-US" sz="1400" dirty="0" smtClean="0">
                <a:solidFill>
                  <a:srgbClr val="FF0000"/>
                </a:solidFill>
                <a:latin typeface="BIZ UDゴシック" panose="020B0400000000000000" pitchFamily="49" charset="-128"/>
                <a:ea typeface="BIZ UDゴシック" panose="020B0400000000000000" pitchFamily="49" charset="-128"/>
              </a:rPr>
              <a:t>・「６スケジュール」について、事業スケジュール表を用いて説明する場合は作成不要</a:t>
            </a:r>
            <a:endParaRPr lang="en-US" altLang="ja-JP" sz="1400" dirty="0" smtClean="0">
              <a:solidFill>
                <a:srgbClr val="FF0000"/>
              </a:solidFill>
              <a:latin typeface="BIZ UDゴシック" panose="020B0400000000000000" pitchFamily="49" charset="-128"/>
              <a:ea typeface="BIZ UDゴシック" panose="020B0400000000000000" pitchFamily="49" charset="-128"/>
            </a:endParaRPr>
          </a:p>
          <a:p>
            <a:r>
              <a:rPr lang="ja-JP" altLang="en-US" sz="1400" dirty="0" smtClean="0">
                <a:solidFill>
                  <a:srgbClr val="FF0000"/>
                </a:solidFill>
                <a:latin typeface="BIZ UDゴシック" panose="020B0400000000000000" pitchFamily="49" charset="-128"/>
                <a:ea typeface="BIZ UDゴシック" panose="020B0400000000000000" pitchFamily="49" charset="-128"/>
              </a:rPr>
              <a:t>・「７資金・収支計画」について、様式</a:t>
            </a:r>
            <a:r>
              <a:rPr lang="en-US" altLang="ja-JP" sz="1400" dirty="0" smtClean="0">
                <a:solidFill>
                  <a:srgbClr val="FF0000"/>
                </a:solidFill>
                <a:latin typeface="BIZ UDゴシック" panose="020B0400000000000000" pitchFamily="49" charset="-128"/>
                <a:ea typeface="BIZ UDゴシック" panose="020B0400000000000000" pitchFamily="49" charset="-128"/>
              </a:rPr>
              <a:t>5-1</a:t>
            </a:r>
            <a:r>
              <a:rPr lang="ja-JP" altLang="en-US" sz="1400" dirty="0" smtClean="0">
                <a:solidFill>
                  <a:srgbClr val="FF0000"/>
                </a:solidFill>
                <a:latin typeface="BIZ UDゴシック" panose="020B0400000000000000" pitchFamily="49" charset="-128"/>
                <a:ea typeface="BIZ UDゴシック" panose="020B0400000000000000" pitchFamily="49" charset="-128"/>
              </a:rPr>
              <a:t>～</a:t>
            </a:r>
            <a:r>
              <a:rPr lang="en-US" altLang="ja-JP" sz="1400" dirty="0" smtClean="0">
                <a:solidFill>
                  <a:srgbClr val="FF0000"/>
                </a:solidFill>
                <a:latin typeface="BIZ UDゴシック" panose="020B0400000000000000" pitchFamily="49" charset="-128"/>
                <a:ea typeface="BIZ UDゴシック" panose="020B0400000000000000" pitchFamily="49" charset="-128"/>
              </a:rPr>
              <a:t>5-8</a:t>
            </a:r>
            <a:r>
              <a:rPr lang="ja-JP" altLang="en-US" sz="1400" dirty="0" smtClean="0">
                <a:solidFill>
                  <a:srgbClr val="FF0000"/>
                </a:solidFill>
                <a:latin typeface="BIZ UDゴシック" panose="020B0400000000000000" pitchFamily="49" charset="-128"/>
                <a:ea typeface="BIZ UDゴシック" panose="020B0400000000000000" pitchFamily="49" charset="-128"/>
              </a:rPr>
              <a:t>を用いて説明する場合は作成不要</a:t>
            </a:r>
            <a:endParaRPr lang="en-US" altLang="ja-JP" sz="1400" dirty="0" smtClean="0">
              <a:solidFill>
                <a:srgbClr val="FF0000"/>
              </a:solidFill>
              <a:latin typeface="BIZ UDゴシック" panose="020B0400000000000000" pitchFamily="49" charset="-128"/>
              <a:ea typeface="BIZ UDゴシック" panose="020B0400000000000000" pitchFamily="49" charset="-128"/>
            </a:endParaRPr>
          </a:p>
          <a:p>
            <a:endParaRPr lang="en-US" altLang="ja-JP" sz="1400" dirty="0" smtClean="0">
              <a:latin typeface="BIZ UDゴシック" panose="020B0400000000000000" pitchFamily="49" charset="-128"/>
              <a:ea typeface="BIZ UDゴシック" panose="020B0400000000000000" pitchFamily="49" charset="-128"/>
            </a:endParaRPr>
          </a:p>
        </p:txBody>
      </p:sp>
      <p:sp>
        <p:nvSpPr>
          <p:cNvPr id="2" name="テキスト ボックス 1"/>
          <p:cNvSpPr txBox="1"/>
          <p:nvPr/>
        </p:nvSpPr>
        <p:spPr>
          <a:xfrm>
            <a:off x="935697" y="774058"/>
            <a:ext cx="6834452" cy="3785652"/>
          </a:xfrm>
          <a:prstGeom prst="rect">
            <a:avLst/>
          </a:prstGeom>
          <a:noFill/>
        </p:spPr>
        <p:txBody>
          <a:bodyPr wrap="square" rtlCol="0">
            <a:spAutoFit/>
          </a:bodyPr>
          <a:lstStyle/>
          <a:p>
            <a:r>
              <a:rPr kumimoji="1" lang="ja-JP" altLang="en-US" sz="1600" dirty="0" smtClean="0">
                <a:latin typeface="BIZ UDPゴシック" panose="020B0400000000000000" pitchFamily="50" charset="-128"/>
                <a:ea typeface="BIZ UDPゴシック" panose="020B0400000000000000" pitchFamily="50" charset="-128"/>
              </a:rPr>
              <a:t>１ </a:t>
            </a:r>
            <a:r>
              <a:rPr kumimoji="1" lang="ja-JP" altLang="en-US" sz="1600" dirty="0">
                <a:latin typeface="BIZ UDPゴシック" panose="020B0400000000000000" pitchFamily="50" charset="-128"/>
                <a:ea typeface="BIZ UDPゴシック" panose="020B0400000000000000" pitchFamily="50" charset="-128"/>
              </a:rPr>
              <a:t>事業</a:t>
            </a:r>
            <a:r>
              <a:rPr kumimoji="1" lang="ja-JP" altLang="en-US" sz="1600" dirty="0" smtClean="0">
                <a:latin typeface="BIZ UDPゴシック" panose="020B0400000000000000" pitchFamily="50" charset="-128"/>
                <a:ea typeface="BIZ UDPゴシック" panose="020B0400000000000000" pitchFamily="50" charset="-128"/>
              </a:rPr>
              <a:t>概要　　　　　　　　　　　・・・・・・・・・　　</a:t>
            </a:r>
            <a:r>
              <a:rPr kumimoji="1" lang="ja-JP" altLang="en-US" sz="1600" dirty="0" smtClean="0">
                <a:latin typeface="BIZ UDPゴシック" panose="020B0400000000000000" pitchFamily="50" charset="-128"/>
                <a:ea typeface="BIZ UDPゴシック" panose="020B0400000000000000" pitchFamily="50" charset="-128"/>
              </a:rPr>
              <a:t>ｐ○</a:t>
            </a:r>
            <a:endParaRPr kumimoji="1" lang="en-US" altLang="ja-JP" sz="1600" dirty="0">
              <a:latin typeface="BIZ UDPゴシック" panose="020B0400000000000000" pitchFamily="50" charset="-128"/>
              <a:ea typeface="BIZ UDPゴシック" panose="020B0400000000000000" pitchFamily="50" charset="-128"/>
            </a:endParaRPr>
          </a:p>
          <a:p>
            <a:endParaRPr kumimoji="1" lang="en-US" altLang="ja-JP" sz="1600" dirty="0" smtClean="0">
              <a:latin typeface="BIZ UDPゴシック" panose="020B0400000000000000" pitchFamily="50" charset="-128"/>
              <a:ea typeface="BIZ UDPゴシック" panose="020B0400000000000000" pitchFamily="50" charset="-128"/>
            </a:endParaRPr>
          </a:p>
          <a:p>
            <a:r>
              <a:rPr kumimoji="1" lang="ja-JP" altLang="en-US" sz="1600" dirty="0">
                <a:latin typeface="BIZ UDPゴシック" panose="020B0400000000000000" pitchFamily="50" charset="-128"/>
                <a:ea typeface="BIZ UDPゴシック" panose="020B0400000000000000" pitchFamily="50" charset="-128"/>
              </a:rPr>
              <a:t>２ 事業</a:t>
            </a:r>
            <a:r>
              <a:rPr kumimoji="1" lang="ja-JP" altLang="en-US" sz="1600" dirty="0" smtClean="0">
                <a:latin typeface="BIZ UDPゴシック" panose="020B0400000000000000" pitchFamily="50" charset="-128"/>
                <a:ea typeface="BIZ UDPゴシック" panose="020B0400000000000000" pitchFamily="50" charset="-128"/>
              </a:rPr>
              <a:t>計画</a:t>
            </a:r>
            <a:r>
              <a:rPr kumimoji="1" lang="ja-JP" altLang="en-US" sz="1600" dirty="0">
                <a:latin typeface="BIZ UDPゴシック" panose="020B0400000000000000" pitchFamily="50" charset="-128"/>
                <a:ea typeface="BIZ UDPゴシック" panose="020B0400000000000000" pitchFamily="50" charset="-128"/>
              </a:rPr>
              <a:t>　　　</a:t>
            </a:r>
            <a:r>
              <a:rPr kumimoji="1" lang="ja-JP" altLang="en-US" sz="1600" dirty="0" smtClean="0">
                <a:latin typeface="BIZ UDPゴシック" panose="020B0400000000000000" pitchFamily="50" charset="-128"/>
                <a:ea typeface="BIZ UDPゴシック" panose="020B0400000000000000" pitchFamily="50" charset="-128"/>
              </a:rPr>
              <a:t>　　　　　　  　・</a:t>
            </a:r>
            <a:r>
              <a:rPr kumimoji="1" lang="ja-JP" altLang="en-US" sz="1600" dirty="0">
                <a:latin typeface="BIZ UDPゴシック" panose="020B0400000000000000" pitchFamily="50" charset="-128"/>
                <a:ea typeface="BIZ UDPゴシック" panose="020B0400000000000000" pitchFamily="50" charset="-128"/>
              </a:rPr>
              <a:t>・・・・・・・・　　</a:t>
            </a:r>
            <a:r>
              <a:rPr kumimoji="1" lang="ja-JP" altLang="en-US" sz="1600" dirty="0">
                <a:latin typeface="BIZ UDPゴシック" panose="020B0400000000000000" pitchFamily="50" charset="-128"/>
                <a:ea typeface="BIZ UDPゴシック" panose="020B0400000000000000" pitchFamily="50" charset="-128"/>
              </a:rPr>
              <a:t>ｐ○</a:t>
            </a:r>
            <a:endParaRPr kumimoji="1" lang="en-US" altLang="ja-JP" sz="1600" dirty="0" smtClean="0">
              <a:latin typeface="BIZ UDPゴシック" panose="020B0400000000000000" pitchFamily="50" charset="-128"/>
              <a:ea typeface="BIZ UDPゴシック" panose="020B0400000000000000" pitchFamily="50" charset="-128"/>
            </a:endParaRPr>
          </a:p>
          <a:p>
            <a:endParaRPr kumimoji="1" lang="en-US" altLang="ja-JP" sz="1600" dirty="0">
              <a:latin typeface="BIZ UDPゴシック" panose="020B0400000000000000" pitchFamily="50" charset="-128"/>
              <a:ea typeface="BIZ UDPゴシック" panose="020B0400000000000000" pitchFamily="50" charset="-128"/>
            </a:endParaRPr>
          </a:p>
          <a:p>
            <a:r>
              <a:rPr lang="ja-JP" altLang="en-US" sz="1600" dirty="0">
                <a:latin typeface="BIZ UDゴシック" panose="020B0400000000000000" pitchFamily="49" charset="-128"/>
                <a:ea typeface="BIZ UDゴシック" panose="020B0400000000000000" pitchFamily="49" charset="-128"/>
              </a:rPr>
              <a:t>３災害時の業務継続</a:t>
            </a:r>
            <a:r>
              <a:rPr lang="ja-JP" altLang="en-US" sz="1600" dirty="0" smtClean="0">
                <a:latin typeface="BIZ UDゴシック" panose="020B0400000000000000" pitchFamily="49" charset="-128"/>
                <a:ea typeface="BIZ UDゴシック" panose="020B0400000000000000" pitchFamily="49" charset="-128"/>
              </a:rPr>
              <a:t>計画</a:t>
            </a:r>
            <a:r>
              <a:rPr lang="ja-JP" altLang="en-US" sz="1600" dirty="0" smtClean="0">
                <a:latin typeface="BIZ UDゴシック" panose="020B0400000000000000" pitchFamily="49" charset="-128"/>
                <a:ea typeface="BIZ UDゴシック" panose="020B0400000000000000" pitchFamily="49" charset="-128"/>
              </a:rPr>
              <a:t>　 </a:t>
            </a:r>
            <a:r>
              <a:rPr kumimoji="1" lang="ja-JP" altLang="en-US" sz="1600" dirty="0" smtClean="0">
                <a:latin typeface="BIZ UDPゴシック" panose="020B0400000000000000" pitchFamily="50" charset="-128"/>
                <a:ea typeface="BIZ UDPゴシック" panose="020B0400000000000000" pitchFamily="50" charset="-128"/>
              </a:rPr>
              <a:t>・</a:t>
            </a:r>
            <a:r>
              <a:rPr kumimoji="1" lang="ja-JP" altLang="en-US" sz="1600" dirty="0">
                <a:latin typeface="BIZ UDPゴシック" panose="020B0400000000000000" pitchFamily="50" charset="-128"/>
                <a:ea typeface="BIZ UDPゴシック" panose="020B0400000000000000" pitchFamily="50" charset="-128"/>
              </a:rPr>
              <a:t>・・・・・・・・　　</a:t>
            </a:r>
            <a:r>
              <a:rPr kumimoji="1" lang="ja-JP" altLang="en-US" sz="1600" dirty="0">
                <a:latin typeface="BIZ UDPゴシック" panose="020B0400000000000000" pitchFamily="50" charset="-128"/>
                <a:ea typeface="BIZ UDPゴシック" panose="020B0400000000000000" pitchFamily="50" charset="-128"/>
              </a:rPr>
              <a:t>ｐ○</a:t>
            </a:r>
            <a:endParaRPr kumimoji="1" lang="en-US" altLang="ja-JP" sz="1600" dirty="0" smtClean="0">
              <a:latin typeface="BIZ UDPゴシック" panose="020B0400000000000000" pitchFamily="50" charset="-128"/>
              <a:ea typeface="BIZ UDPゴシック" panose="020B0400000000000000" pitchFamily="50" charset="-128"/>
            </a:endParaRPr>
          </a:p>
          <a:p>
            <a:endParaRPr kumimoji="1" lang="en-US" altLang="ja-JP" sz="1600" dirty="0">
              <a:latin typeface="BIZ UDPゴシック" panose="020B0400000000000000" pitchFamily="50" charset="-128"/>
              <a:ea typeface="BIZ UDPゴシック" panose="020B0400000000000000" pitchFamily="50" charset="-128"/>
            </a:endParaRPr>
          </a:p>
          <a:p>
            <a:r>
              <a:rPr lang="ja-JP" altLang="en-US" sz="1600" dirty="0">
                <a:latin typeface="BIZ UDゴシック" panose="020B0400000000000000" pitchFamily="49" charset="-128"/>
                <a:ea typeface="BIZ UDゴシック" panose="020B0400000000000000" pitchFamily="49" charset="-128"/>
              </a:rPr>
              <a:t>４</a:t>
            </a:r>
            <a:r>
              <a:rPr lang="ja-JP" altLang="en-US" sz="1600" dirty="0" smtClean="0">
                <a:latin typeface="BIZ UDゴシック" panose="020B0400000000000000" pitchFamily="49" charset="-128"/>
                <a:ea typeface="BIZ UDゴシック" panose="020B0400000000000000" pitchFamily="49" charset="-128"/>
              </a:rPr>
              <a:t>入居者</a:t>
            </a:r>
            <a:r>
              <a:rPr lang="ja-JP" altLang="en-US" sz="1600" dirty="0">
                <a:latin typeface="BIZ UDゴシック" panose="020B0400000000000000" pitchFamily="49" charset="-128"/>
                <a:ea typeface="BIZ UDゴシック" panose="020B0400000000000000" pitchFamily="49" charset="-128"/>
              </a:rPr>
              <a:t>受入・人員</a:t>
            </a:r>
            <a:r>
              <a:rPr lang="ja-JP" altLang="en-US" sz="1600" dirty="0" smtClean="0">
                <a:latin typeface="BIZ UDゴシック" panose="020B0400000000000000" pitchFamily="49" charset="-128"/>
                <a:ea typeface="BIZ UDゴシック" panose="020B0400000000000000" pitchFamily="49" charset="-128"/>
              </a:rPr>
              <a:t>配置　</a:t>
            </a:r>
            <a:r>
              <a:rPr kumimoji="1" lang="ja-JP" altLang="en-US" sz="1600" dirty="0">
                <a:latin typeface="BIZ UDPゴシック" panose="020B0400000000000000" pitchFamily="50" charset="-128"/>
                <a:ea typeface="BIZ UDPゴシック" panose="020B0400000000000000" pitchFamily="50" charset="-128"/>
              </a:rPr>
              <a:t> ・・・・・・・・・　　</a:t>
            </a:r>
            <a:r>
              <a:rPr kumimoji="1" lang="ja-JP" altLang="en-US" sz="1600" dirty="0">
                <a:latin typeface="BIZ UDPゴシック" panose="020B0400000000000000" pitchFamily="50" charset="-128"/>
                <a:ea typeface="BIZ UDPゴシック" panose="020B0400000000000000" pitchFamily="50" charset="-128"/>
              </a:rPr>
              <a:t>ｐ○</a:t>
            </a:r>
            <a:endParaRPr kumimoji="1" lang="en-US" altLang="ja-JP" sz="1600" dirty="0" smtClean="0">
              <a:latin typeface="BIZ UDPゴシック" panose="020B0400000000000000" pitchFamily="50" charset="-128"/>
              <a:ea typeface="BIZ UDPゴシック" panose="020B0400000000000000" pitchFamily="50" charset="-128"/>
            </a:endParaRPr>
          </a:p>
          <a:p>
            <a:endParaRPr kumimoji="1" lang="en-US" altLang="ja-JP" sz="1600" dirty="0">
              <a:latin typeface="BIZ UDPゴシック" panose="020B0400000000000000" pitchFamily="50" charset="-128"/>
              <a:ea typeface="BIZ UDPゴシック" panose="020B0400000000000000" pitchFamily="50" charset="-128"/>
            </a:endParaRPr>
          </a:p>
          <a:p>
            <a:r>
              <a:rPr kumimoji="1" lang="ja-JP" altLang="en-US" sz="1600" dirty="0" smtClean="0">
                <a:latin typeface="BIZ UDPゴシック" panose="020B0400000000000000" pitchFamily="50" charset="-128"/>
                <a:ea typeface="BIZ UDPゴシック" panose="020B0400000000000000" pitchFamily="50" charset="-128"/>
              </a:rPr>
              <a:t>５ 建築</a:t>
            </a:r>
            <a:r>
              <a:rPr kumimoji="1" lang="ja-JP" altLang="en-US" sz="1600" dirty="0">
                <a:latin typeface="BIZ UDPゴシック" panose="020B0400000000000000" pitchFamily="50" charset="-128"/>
                <a:ea typeface="BIZ UDPゴシック" panose="020B0400000000000000" pitchFamily="50" charset="-128"/>
              </a:rPr>
              <a:t>計画　　　　　            ・・・・・・・・・　　</a:t>
            </a:r>
            <a:r>
              <a:rPr kumimoji="1" lang="ja-JP" altLang="en-US" sz="1600" dirty="0">
                <a:latin typeface="BIZ UDPゴシック" panose="020B0400000000000000" pitchFamily="50" charset="-128"/>
                <a:ea typeface="BIZ UDPゴシック" panose="020B0400000000000000" pitchFamily="50" charset="-128"/>
              </a:rPr>
              <a:t>ｐ○</a:t>
            </a:r>
            <a:endParaRPr kumimoji="1" lang="en-US" altLang="ja-JP" sz="1600" dirty="0">
              <a:latin typeface="BIZ UDPゴシック" panose="020B0400000000000000" pitchFamily="50" charset="-128"/>
              <a:ea typeface="BIZ UDPゴシック" panose="020B0400000000000000" pitchFamily="50" charset="-128"/>
            </a:endParaRPr>
          </a:p>
          <a:p>
            <a:endParaRPr kumimoji="1" lang="en-US" altLang="ja-JP" sz="1600" dirty="0" smtClean="0">
              <a:latin typeface="BIZ UDPゴシック" panose="020B0400000000000000" pitchFamily="50" charset="-128"/>
              <a:ea typeface="BIZ UDPゴシック" panose="020B0400000000000000" pitchFamily="50" charset="-128"/>
            </a:endParaRPr>
          </a:p>
          <a:p>
            <a:r>
              <a:rPr kumimoji="1" lang="ja-JP" altLang="en-US" sz="1600" dirty="0">
                <a:latin typeface="BIZ UDPゴシック" panose="020B0400000000000000" pitchFamily="50" charset="-128"/>
                <a:ea typeface="BIZ UDPゴシック" panose="020B0400000000000000" pitchFamily="50" charset="-128"/>
              </a:rPr>
              <a:t>６</a:t>
            </a:r>
            <a:r>
              <a:rPr kumimoji="1" lang="ja-JP" altLang="en-US" sz="1600" dirty="0" smtClean="0">
                <a:latin typeface="BIZ UDPゴシック" panose="020B0400000000000000" pitchFamily="50" charset="-128"/>
                <a:ea typeface="BIZ UDPゴシック" panose="020B0400000000000000" pitchFamily="50" charset="-128"/>
              </a:rPr>
              <a:t> スケジュール</a:t>
            </a:r>
            <a:r>
              <a:rPr kumimoji="1" lang="ja-JP" altLang="en-US" sz="1600" dirty="0">
                <a:latin typeface="BIZ UDPゴシック" panose="020B0400000000000000" pitchFamily="50" charset="-128"/>
                <a:ea typeface="BIZ UDPゴシック" panose="020B0400000000000000" pitchFamily="50" charset="-128"/>
              </a:rPr>
              <a:t>　　　</a:t>
            </a:r>
            <a:r>
              <a:rPr kumimoji="1" lang="ja-JP" altLang="en-US" sz="1600" dirty="0" smtClean="0">
                <a:latin typeface="BIZ UDPゴシック" panose="020B0400000000000000" pitchFamily="50" charset="-128"/>
                <a:ea typeface="BIZ UDPゴシック" panose="020B0400000000000000" pitchFamily="50" charset="-128"/>
              </a:rPr>
              <a:t>　　　 </a:t>
            </a:r>
            <a:r>
              <a:rPr kumimoji="1" lang="ja-JP" altLang="en-US" sz="1600" dirty="0">
                <a:latin typeface="BIZ UDPゴシック" panose="020B0400000000000000" pitchFamily="50" charset="-128"/>
                <a:ea typeface="BIZ UDPゴシック" panose="020B0400000000000000" pitchFamily="50" charset="-128"/>
              </a:rPr>
              <a:t>　　・・・・・・・・・　　</a:t>
            </a:r>
            <a:r>
              <a:rPr kumimoji="1" lang="ja-JP" altLang="en-US" sz="1600" dirty="0">
                <a:latin typeface="BIZ UDPゴシック" panose="020B0400000000000000" pitchFamily="50" charset="-128"/>
                <a:ea typeface="BIZ UDPゴシック" panose="020B0400000000000000" pitchFamily="50" charset="-128"/>
              </a:rPr>
              <a:t>ｐ○</a:t>
            </a:r>
            <a:endParaRPr kumimoji="1" lang="en-US" altLang="ja-JP" sz="1600" dirty="0" smtClean="0">
              <a:latin typeface="BIZ UDPゴシック" panose="020B0400000000000000" pitchFamily="50" charset="-128"/>
              <a:ea typeface="BIZ UDPゴシック" panose="020B0400000000000000" pitchFamily="50" charset="-128"/>
            </a:endParaRPr>
          </a:p>
          <a:p>
            <a:endParaRPr kumimoji="1" lang="en-US" altLang="ja-JP" sz="1600" dirty="0" smtClean="0">
              <a:latin typeface="BIZ UDPゴシック" panose="020B0400000000000000" pitchFamily="50" charset="-128"/>
              <a:ea typeface="BIZ UDPゴシック" panose="020B0400000000000000" pitchFamily="50" charset="-128"/>
            </a:endParaRPr>
          </a:p>
          <a:p>
            <a:r>
              <a:rPr kumimoji="1" lang="ja-JP" altLang="en-US" sz="1600" dirty="0">
                <a:latin typeface="BIZ UDPゴシック" panose="020B0400000000000000" pitchFamily="50" charset="-128"/>
                <a:ea typeface="BIZ UDPゴシック" panose="020B0400000000000000" pitchFamily="50" charset="-128"/>
              </a:rPr>
              <a:t>７</a:t>
            </a:r>
            <a:r>
              <a:rPr kumimoji="1" lang="ja-JP" altLang="en-US" sz="1600" dirty="0" smtClean="0">
                <a:latin typeface="BIZ UDPゴシック" panose="020B0400000000000000" pitchFamily="50" charset="-128"/>
                <a:ea typeface="BIZ UDPゴシック" panose="020B0400000000000000" pitchFamily="50" charset="-128"/>
              </a:rPr>
              <a:t> </a:t>
            </a:r>
            <a:r>
              <a:rPr kumimoji="1" lang="ja-JP" altLang="en-US" sz="1600" dirty="0">
                <a:latin typeface="BIZ UDPゴシック" panose="020B0400000000000000" pitchFamily="50" charset="-128"/>
                <a:ea typeface="BIZ UDPゴシック" panose="020B0400000000000000" pitchFamily="50" charset="-128"/>
              </a:rPr>
              <a:t>資金・収支</a:t>
            </a:r>
            <a:r>
              <a:rPr kumimoji="1" lang="ja-JP" altLang="en-US" sz="1600" dirty="0" smtClean="0">
                <a:latin typeface="BIZ UDPゴシック" panose="020B0400000000000000" pitchFamily="50" charset="-128"/>
                <a:ea typeface="BIZ UDPゴシック" panose="020B0400000000000000" pitchFamily="50" charset="-128"/>
              </a:rPr>
              <a:t>計画</a:t>
            </a:r>
            <a:r>
              <a:rPr kumimoji="1" lang="ja-JP" altLang="en-US" sz="1600" dirty="0">
                <a:latin typeface="BIZ UDPゴシック" panose="020B0400000000000000" pitchFamily="50" charset="-128"/>
                <a:ea typeface="BIZ UDPゴシック" panose="020B0400000000000000" pitchFamily="50" charset="-128"/>
              </a:rPr>
              <a:t>　　</a:t>
            </a:r>
            <a:r>
              <a:rPr kumimoji="1" lang="ja-JP" altLang="en-US" sz="1600" dirty="0" smtClean="0">
                <a:latin typeface="BIZ UDPゴシック" panose="020B0400000000000000" pitchFamily="50" charset="-128"/>
                <a:ea typeface="BIZ UDPゴシック" panose="020B0400000000000000" pitchFamily="50" charset="-128"/>
              </a:rPr>
              <a:t>　　 </a:t>
            </a:r>
            <a:r>
              <a:rPr kumimoji="1" lang="ja-JP" altLang="en-US" sz="1600" dirty="0">
                <a:latin typeface="BIZ UDPゴシック" panose="020B0400000000000000" pitchFamily="50" charset="-128"/>
                <a:ea typeface="BIZ UDPゴシック" panose="020B0400000000000000" pitchFamily="50" charset="-128"/>
              </a:rPr>
              <a:t>　　</a:t>
            </a:r>
            <a:r>
              <a:rPr kumimoji="1" lang="ja-JP" altLang="en-US" sz="1600" dirty="0" smtClean="0">
                <a:latin typeface="BIZ UDPゴシック" panose="020B0400000000000000" pitchFamily="50" charset="-128"/>
                <a:ea typeface="BIZ UDPゴシック" panose="020B0400000000000000" pitchFamily="50" charset="-128"/>
              </a:rPr>
              <a:t> ・</a:t>
            </a:r>
            <a:r>
              <a:rPr kumimoji="1" lang="ja-JP" altLang="en-US" sz="1600" dirty="0">
                <a:latin typeface="BIZ UDPゴシック" panose="020B0400000000000000" pitchFamily="50" charset="-128"/>
                <a:ea typeface="BIZ UDPゴシック" panose="020B0400000000000000" pitchFamily="50" charset="-128"/>
              </a:rPr>
              <a:t>・・・・・・・・　　</a:t>
            </a:r>
            <a:r>
              <a:rPr kumimoji="1" lang="ja-JP" altLang="en-US" sz="1600" dirty="0">
                <a:latin typeface="BIZ UDPゴシック" panose="020B0400000000000000" pitchFamily="50" charset="-128"/>
                <a:ea typeface="BIZ UDPゴシック" panose="020B0400000000000000" pitchFamily="50" charset="-128"/>
              </a:rPr>
              <a:t>ｐ○</a:t>
            </a:r>
            <a:endParaRPr kumimoji="1" lang="en-US" altLang="ja-JP" sz="1600" dirty="0" smtClean="0">
              <a:latin typeface="BIZ UDPゴシック" panose="020B0400000000000000" pitchFamily="50" charset="-128"/>
              <a:ea typeface="BIZ UDPゴシック" panose="020B0400000000000000" pitchFamily="50" charset="-128"/>
            </a:endParaRPr>
          </a:p>
          <a:p>
            <a:endParaRPr kumimoji="1" lang="en-US" altLang="ja-JP" sz="1600" dirty="0" smtClean="0">
              <a:latin typeface="BIZ UDPゴシック" panose="020B0400000000000000" pitchFamily="50" charset="-128"/>
              <a:ea typeface="BIZ UDPゴシック" panose="020B0400000000000000" pitchFamily="50" charset="-128"/>
            </a:endParaRPr>
          </a:p>
          <a:p>
            <a:r>
              <a:rPr kumimoji="1" lang="ja-JP" altLang="en-US" sz="1600" dirty="0">
                <a:latin typeface="BIZ UDPゴシック" panose="020B0400000000000000" pitchFamily="50" charset="-128"/>
                <a:ea typeface="BIZ UDPゴシック" panose="020B0400000000000000" pitchFamily="50" charset="-128"/>
              </a:rPr>
              <a:t>８</a:t>
            </a:r>
            <a:r>
              <a:rPr kumimoji="1" lang="ja-JP" altLang="en-US" sz="1600" dirty="0" smtClean="0">
                <a:latin typeface="BIZ UDPゴシック" panose="020B0400000000000000" pitchFamily="50" charset="-128"/>
                <a:ea typeface="BIZ UDPゴシック" panose="020B0400000000000000" pitchFamily="50" charset="-128"/>
              </a:rPr>
              <a:t> その他</a:t>
            </a:r>
            <a:r>
              <a:rPr kumimoji="1" lang="ja-JP" altLang="en-US" sz="1600" dirty="0">
                <a:latin typeface="BIZ UDPゴシック" panose="020B0400000000000000" pitchFamily="50" charset="-128"/>
                <a:ea typeface="BIZ UDPゴシック" panose="020B0400000000000000" pitchFamily="50" charset="-128"/>
              </a:rPr>
              <a:t>　　</a:t>
            </a:r>
            <a:r>
              <a:rPr kumimoji="1" lang="ja-JP" altLang="en-US" sz="1600" dirty="0" smtClean="0">
                <a:latin typeface="BIZ UDPゴシック" panose="020B0400000000000000" pitchFamily="50" charset="-128"/>
                <a:ea typeface="BIZ UDPゴシック" panose="020B0400000000000000" pitchFamily="50" charset="-128"/>
              </a:rPr>
              <a:t>               </a:t>
            </a:r>
            <a:r>
              <a:rPr kumimoji="1" lang="ja-JP" altLang="en-US" sz="1600" dirty="0">
                <a:latin typeface="BIZ UDPゴシック" panose="020B0400000000000000" pitchFamily="50" charset="-128"/>
                <a:ea typeface="BIZ UDPゴシック" panose="020B0400000000000000" pitchFamily="50" charset="-128"/>
              </a:rPr>
              <a:t>　　　</a:t>
            </a:r>
            <a:r>
              <a:rPr kumimoji="1" lang="ja-JP" altLang="en-US" sz="1600" dirty="0" smtClean="0">
                <a:latin typeface="BIZ UDPゴシック" panose="020B0400000000000000" pitchFamily="50" charset="-128"/>
                <a:ea typeface="BIZ UDPゴシック" panose="020B0400000000000000" pitchFamily="50" charset="-128"/>
              </a:rPr>
              <a:t>・</a:t>
            </a:r>
            <a:r>
              <a:rPr kumimoji="1" lang="ja-JP" altLang="en-US" sz="1600" dirty="0">
                <a:latin typeface="BIZ UDPゴシック" panose="020B0400000000000000" pitchFamily="50" charset="-128"/>
                <a:ea typeface="BIZ UDPゴシック" panose="020B0400000000000000" pitchFamily="50" charset="-128"/>
              </a:rPr>
              <a:t>・・・・・・・・　　</a:t>
            </a:r>
            <a:r>
              <a:rPr kumimoji="1" lang="ja-JP" altLang="en-US" sz="1600" dirty="0">
                <a:latin typeface="BIZ UDPゴシック" panose="020B0400000000000000" pitchFamily="50" charset="-128"/>
                <a:ea typeface="BIZ UDPゴシック" panose="020B0400000000000000" pitchFamily="50" charset="-128"/>
              </a:rPr>
              <a:t>ｐ○</a:t>
            </a:r>
            <a:endParaRPr kumimoji="1" lang="en-US" altLang="ja-JP" sz="1600" dirty="0">
              <a:latin typeface="BIZ UDPゴシック" panose="020B0400000000000000" pitchFamily="50" charset="-128"/>
              <a:ea typeface="BIZ UDPゴシック" panose="020B0400000000000000" pitchFamily="50" charset="-128"/>
            </a:endParaRPr>
          </a:p>
        </p:txBody>
      </p:sp>
      <p:sp>
        <p:nvSpPr>
          <p:cNvPr id="12" name="フッター プレースホルダー 7"/>
          <p:cNvSpPr>
            <a:spLocks noGrp="1"/>
          </p:cNvSpPr>
          <p:nvPr>
            <p:ph type="ftr" sz="quarter" idx="11"/>
          </p:nvPr>
        </p:nvSpPr>
        <p:spPr>
          <a:xfrm>
            <a:off x="8119872" y="71418"/>
            <a:ext cx="4523590" cy="304040"/>
          </a:xfrm>
        </p:spPr>
        <p:txBody>
          <a:bodyPr/>
          <a:lstStyle/>
          <a:p>
            <a:r>
              <a:rPr kumimoji="1" lang="en-US" altLang="ja-JP" dirty="0"/>
              <a:t>【</a:t>
            </a:r>
            <a:r>
              <a:rPr kumimoji="1" lang="ja-JP" altLang="en-US" dirty="0"/>
              <a:t>様式</a:t>
            </a:r>
            <a:r>
              <a:rPr kumimoji="1" lang="en-US" altLang="ja-JP" dirty="0"/>
              <a:t>4-1</a:t>
            </a:r>
            <a:r>
              <a:rPr kumimoji="1" lang="en-US" altLang="ja-JP" dirty="0" smtClean="0"/>
              <a:t>】</a:t>
            </a:r>
            <a:r>
              <a:rPr kumimoji="1" lang="ja-JP" altLang="en-US" dirty="0" smtClean="0"/>
              <a:t>　</a:t>
            </a:r>
            <a:r>
              <a:rPr lang="ja-JP" altLang="ja-JP" dirty="0" smtClean="0"/>
              <a:t>市有地</a:t>
            </a:r>
            <a:r>
              <a:rPr lang="ja-JP" altLang="ja-JP" dirty="0"/>
              <a:t>を活用した共同生活援助</a:t>
            </a:r>
            <a:r>
              <a:rPr lang="ja-JP" altLang="ja-JP" dirty="0" smtClean="0"/>
              <a:t>事業所整備</a:t>
            </a:r>
            <a:r>
              <a:rPr lang="ja-JP" altLang="ja-JP" dirty="0"/>
              <a:t>事業</a:t>
            </a:r>
            <a:endParaRPr kumimoji="1" lang="ja-JP" altLang="en-US" dirty="0"/>
          </a:p>
        </p:txBody>
      </p:sp>
    </p:spTree>
    <p:extLst>
      <p:ext uri="{BB962C8B-B14F-4D97-AF65-F5344CB8AC3E}">
        <p14:creationId xmlns:p14="http://schemas.microsoft.com/office/powerpoint/2010/main" val="126953156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289366" y="509285"/>
            <a:ext cx="12311065" cy="8900781"/>
          </a:xfrm>
          <a:prstGeom prst="rect">
            <a:avLst/>
          </a:prstGeom>
          <a:no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p>
        </p:txBody>
      </p:sp>
      <p:sp>
        <p:nvSpPr>
          <p:cNvPr id="7" name="スライド番号プレースホルダー 6"/>
          <p:cNvSpPr>
            <a:spLocks noGrp="1"/>
          </p:cNvSpPr>
          <p:nvPr>
            <p:ph type="sldNum" sz="quarter" idx="12"/>
          </p:nvPr>
        </p:nvSpPr>
        <p:spPr/>
        <p:txBody>
          <a:bodyPr/>
          <a:lstStyle/>
          <a:p>
            <a:fld id="{6E7BEADF-0AA4-4638-B48D-F42937E2890C}" type="slidenum">
              <a:rPr kumimoji="1" lang="ja-JP" altLang="en-US" smtClean="0"/>
              <a:t>3</a:t>
            </a:fld>
            <a:endParaRPr kumimoji="1" lang="ja-JP" altLang="en-US" dirty="0"/>
          </a:p>
        </p:txBody>
      </p:sp>
      <p:sp>
        <p:nvSpPr>
          <p:cNvPr id="6" name="正方形/長方形 5"/>
          <p:cNvSpPr/>
          <p:nvPr/>
        </p:nvSpPr>
        <p:spPr>
          <a:xfrm>
            <a:off x="0" y="116584"/>
            <a:ext cx="1800493" cy="369332"/>
          </a:xfrm>
          <a:prstGeom prst="rect">
            <a:avLst/>
          </a:prstGeom>
          <a:noFill/>
          <a:ln>
            <a:noFill/>
            <a:prstDash val="dashDot"/>
          </a:ln>
        </p:spPr>
        <p:txBody>
          <a:bodyPr wrap="none">
            <a:spAutoFit/>
          </a:bodyPr>
          <a:lstStyle/>
          <a:p>
            <a:r>
              <a:rPr lang="ja-JP" altLang="en-US" dirty="0">
                <a:latin typeface="BIZ UDゴシック" panose="020B0400000000000000" pitchFamily="49" charset="-128"/>
                <a:ea typeface="BIZ UDゴシック" panose="020B0400000000000000" pitchFamily="49" charset="-128"/>
              </a:rPr>
              <a:t>　</a:t>
            </a:r>
            <a:r>
              <a:rPr lang="ja-JP" altLang="en-US" dirty="0" smtClean="0">
                <a:latin typeface="BIZ UDゴシック" panose="020B0400000000000000" pitchFamily="49" charset="-128"/>
                <a:ea typeface="BIZ UDゴシック" panose="020B0400000000000000" pitchFamily="49" charset="-128"/>
              </a:rPr>
              <a:t>１　事業概要</a:t>
            </a:r>
            <a:endParaRPr lang="en-US" altLang="ja-JP" sz="1200" dirty="0" smtClean="0">
              <a:latin typeface="BIZ UDゴシック" panose="020B0400000000000000" pitchFamily="49" charset="-128"/>
              <a:ea typeface="BIZ UDゴシック" panose="020B0400000000000000" pitchFamily="49" charset="-128"/>
            </a:endParaRPr>
          </a:p>
        </p:txBody>
      </p:sp>
      <p:sp>
        <p:nvSpPr>
          <p:cNvPr id="11" name="正方形/長方形 10"/>
          <p:cNvSpPr/>
          <p:nvPr/>
        </p:nvSpPr>
        <p:spPr>
          <a:xfrm>
            <a:off x="539333" y="1504401"/>
            <a:ext cx="11811130" cy="1815882"/>
          </a:xfrm>
          <a:prstGeom prst="rect">
            <a:avLst/>
          </a:prstGeom>
          <a:solidFill>
            <a:schemeClr val="bg1"/>
          </a:solidFill>
          <a:ln>
            <a:solidFill>
              <a:schemeClr val="tx1"/>
            </a:solidFill>
            <a:prstDash val="dashDot"/>
          </a:ln>
        </p:spPr>
        <p:txBody>
          <a:bodyPr wrap="square">
            <a:spAutoFit/>
          </a:bodyPr>
          <a:lstStyle/>
          <a:p>
            <a:r>
              <a:rPr lang="en-US" altLang="ja-JP" sz="1400" dirty="0">
                <a:latin typeface="BIZ UDゴシック" panose="020B0400000000000000" pitchFamily="49" charset="-128"/>
                <a:ea typeface="BIZ UDゴシック" panose="020B0400000000000000" pitchFamily="49" charset="-128"/>
              </a:rPr>
              <a:t>【</a:t>
            </a:r>
            <a:r>
              <a:rPr lang="ja-JP" altLang="en-US" sz="1400" dirty="0">
                <a:latin typeface="BIZ UDゴシック" panose="020B0400000000000000" pitchFamily="49" charset="-128"/>
                <a:ea typeface="BIZ UDゴシック" panose="020B0400000000000000" pitchFamily="49" charset="-128"/>
              </a:rPr>
              <a:t>資料作成にあたって</a:t>
            </a:r>
            <a:r>
              <a:rPr lang="en-US" altLang="ja-JP" sz="1400" dirty="0">
                <a:latin typeface="BIZ UDゴシック" panose="020B0400000000000000" pitchFamily="49" charset="-128"/>
                <a:ea typeface="BIZ UDゴシック" panose="020B0400000000000000" pitchFamily="49" charset="-128"/>
              </a:rPr>
              <a:t>】※</a:t>
            </a:r>
            <a:r>
              <a:rPr lang="ja-JP" altLang="en-US" sz="1400" u="sng" dirty="0">
                <a:latin typeface="BIZ UDゴシック" panose="020B0400000000000000" pitchFamily="49" charset="-128"/>
                <a:ea typeface="BIZ UDゴシック" panose="020B0400000000000000" pitchFamily="49" charset="-128"/>
              </a:rPr>
              <a:t>資料提出時にこの枠は削除してください</a:t>
            </a:r>
            <a:r>
              <a:rPr lang="ja-JP" altLang="en-US" sz="1400" u="sng" dirty="0" smtClean="0">
                <a:latin typeface="BIZ UDゴシック" panose="020B0400000000000000" pitchFamily="49" charset="-128"/>
                <a:ea typeface="BIZ UDゴシック" panose="020B0400000000000000" pitchFamily="49" charset="-128"/>
              </a:rPr>
              <a:t>。</a:t>
            </a:r>
            <a:endParaRPr lang="en-US" altLang="ja-JP" sz="1400" dirty="0" smtClean="0">
              <a:latin typeface="BIZ UDゴシック" panose="020B0400000000000000" pitchFamily="49" charset="-128"/>
              <a:ea typeface="BIZ UDゴシック" panose="020B0400000000000000" pitchFamily="49" charset="-128"/>
            </a:endParaRPr>
          </a:p>
          <a:p>
            <a:endParaRPr lang="en-US" altLang="ja-JP" sz="1400" dirty="0" smtClean="0">
              <a:latin typeface="BIZ UDゴシック" panose="020B0400000000000000" pitchFamily="49" charset="-128"/>
              <a:ea typeface="BIZ UDゴシック" panose="020B0400000000000000" pitchFamily="49" charset="-128"/>
            </a:endParaRPr>
          </a:p>
          <a:p>
            <a:r>
              <a:rPr lang="ja-JP" altLang="en-US" sz="1400" dirty="0" smtClean="0">
                <a:latin typeface="BIZ UDゴシック" panose="020B0400000000000000" pitchFamily="49" charset="-128"/>
                <a:ea typeface="BIZ UDゴシック" panose="020B0400000000000000" pitchFamily="49" charset="-128"/>
              </a:rPr>
              <a:t>・事業全体のコンセプト・概要を記載してください。</a:t>
            </a:r>
            <a:endParaRPr lang="en-US" altLang="ja-JP" sz="1400" dirty="0" smtClean="0">
              <a:latin typeface="BIZ UDゴシック" panose="020B0400000000000000" pitchFamily="49" charset="-128"/>
              <a:ea typeface="BIZ UDゴシック" panose="020B0400000000000000" pitchFamily="49" charset="-128"/>
            </a:endParaRPr>
          </a:p>
          <a:p>
            <a:r>
              <a:rPr lang="ja-JP" altLang="en-US" sz="1400" dirty="0" smtClean="0">
                <a:latin typeface="BIZ UDゴシック" panose="020B0400000000000000" pitchFamily="49" charset="-128"/>
                <a:ea typeface="BIZ UDゴシック" panose="020B0400000000000000" pitchFamily="49" charset="-128"/>
              </a:rPr>
              <a:t>・</a:t>
            </a:r>
            <a:r>
              <a:rPr lang="ja-JP" altLang="en-US" sz="1400" dirty="0">
                <a:latin typeface="BIZ UDゴシック" panose="020B0400000000000000" pitchFamily="49" charset="-128"/>
                <a:ea typeface="BIZ UDゴシック" panose="020B0400000000000000" pitchFamily="49" charset="-128"/>
              </a:rPr>
              <a:t>敷地利用</a:t>
            </a:r>
            <a:r>
              <a:rPr lang="ja-JP" altLang="en-US" sz="1400" dirty="0" smtClean="0">
                <a:latin typeface="BIZ UDゴシック" panose="020B0400000000000000" pitchFamily="49" charset="-128"/>
                <a:ea typeface="BIZ UDゴシック" panose="020B0400000000000000" pitchFamily="49" charset="-128"/>
              </a:rPr>
              <a:t>計画の概要を記載してください。（地域への配慮や安全対策等含む）</a:t>
            </a:r>
            <a:endParaRPr lang="en-US" altLang="ja-JP" sz="1400" dirty="0" smtClean="0">
              <a:latin typeface="BIZ UDゴシック" panose="020B0400000000000000" pitchFamily="49" charset="-128"/>
              <a:ea typeface="BIZ UDゴシック" panose="020B0400000000000000" pitchFamily="49" charset="-128"/>
            </a:endParaRPr>
          </a:p>
          <a:p>
            <a:r>
              <a:rPr lang="ja-JP" altLang="en-US" sz="1400" dirty="0" smtClean="0">
                <a:latin typeface="BIZ UDゴシック" panose="020B0400000000000000" pitchFamily="49" charset="-128"/>
                <a:ea typeface="BIZ UDゴシック" panose="020B0400000000000000" pitchFamily="49" charset="-128"/>
              </a:rPr>
              <a:t>・必須提案事業</a:t>
            </a:r>
            <a:r>
              <a:rPr lang="ja-JP" altLang="en-US" sz="1400" dirty="0">
                <a:latin typeface="BIZ UDゴシック" panose="020B0400000000000000" pitchFamily="49" charset="-128"/>
                <a:ea typeface="BIZ UDゴシック" panose="020B0400000000000000" pitchFamily="49" charset="-128"/>
              </a:rPr>
              <a:t>及び任意提案</a:t>
            </a:r>
            <a:r>
              <a:rPr lang="ja-JP" altLang="en-US" sz="1400" dirty="0" smtClean="0">
                <a:latin typeface="BIZ UDゴシック" panose="020B0400000000000000" pitchFamily="49" charset="-128"/>
                <a:ea typeface="BIZ UDゴシック" panose="020B0400000000000000" pitchFamily="49" charset="-128"/>
              </a:rPr>
              <a:t>事業の内容、完成イメージ（外観・内観）を記載してください。</a:t>
            </a:r>
            <a:endParaRPr lang="en-US" altLang="ja-JP" sz="1400" dirty="0" smtClean="0">
              <a:latin typeface="BIZ UDゴシック" panose="020B0400000000000000" pitchFamily="49" charset="-128"/>
              <a:ea typeface="BIZ UDゴシック" panose="020B0400000000000000" pitchFamily="49" charset="-128"/>
            </a:endParaRPr>
          </a:p>
          <a:p>
            <a:r>
              <a:rPr lang="ja-JP" altLang="en-US" sz="1400" dirty="0" smtClean="0">
                <a:latin typeface="BIZ UDゴシック" panose="020B0400000000000000" pitchFamily="49" charset="-128"/>
                <a:ea typeface="BIZ UDゴシック" panose="020B0400000000000000" pitchFamily="49" charset="-128"/>
              </a:rPr>
              <a:t>・優先</a:t>
            </a:r>
            <a:r>
              <a:rPr lang="ja-JP" altLang="en-US" sz="1400" dirty="0">
                <a:latin typeface="BIZ UDゴシック" panose="020B0400000000000000" pitchFamily="49" charset="-128"/>
                <a:ea typeface="BIZ UDゴシック" panose="020B0400000000000000" pitchFamily="49" charset="-128"/>
              </a:rPr>
              <a:t>交渉権者に選定された場合、報道機関やウェブサイト等で公表</a:t>
            </a:r>
            <a:r>
              <a:rPr lang="ja-JP" altLang="en-US" sz="1400" dirty="0" smtClean="0">
                <a:latin typeface="BIZ UDゴシック" panose="020B0400000000000000" pitchFamily="49" charset="-128"/>
                <a:ea typeface="BIZ UDゴシック" panose="020B0400000000000000" pitchFamily="49" charset="-128"/>
              </a:rPr>
              <a:t>することを想定した資料としてください。</a:t>
            </a:r>
            <a:endParaRPr lang="en-US" altLang="ja-JP" sz="1400" dirty="0" smtClean="0">
              <a:latin typeface="BIZ UDゴシック" panose="020B0400000000000000" pitchFamily="49" charset="-128"/>
              <a:ea typeface="BIZ UDゴシック" panose="020B0400000000000000" pitchFamily="49" charset="-128"/>
            </a:endParaRPr>
          </a:p>
          <a:p>
            <a:r>
              <a:rPr lang="ja-JP" altLang="en-US" sz="1400" dirty="0" smtClean="0">
                <a:latin typeface="BIZ UDゴシック" panose="020B0400000000000000" pitchFamily="49" charset="-128"/>
                <a:ea typeface="BIZ UDゴシック" panose="020B0400000000000000" pitchFamily="49" charset="-128"/>
              </a:rPr>
              <a:t>・３枚以内で作成してください。</a:t>
            </a:r>
            <a:endParaRPr lang="en-US" altLang="ja-JP" sz="1400" dirty="0" smtClean="0">
              <a:latin typeface="BIZ UDゴシック" panose="020B0400000000000000" pitchFamily="49" charset="-128"/>
              <a:ea typeface="BIZ UDゴシック" panose="020B0400000000000000" pitchFamily="49" charset="-128"/>
            </a:endParaRPr>
          </a:p>
          <a:p>
            <a:endParaRPr lang="en-US" altLang="ja-JP" sz="1400" dirty="0" smtClean="0">
              <a:latin typeface="BIZ UDゴシック" panose="020B0400000000000000" pitchFamily="49" charset="-128"/>
              <a:ea typeface="BIZ UDゴシック" panose="020B0400000000000000" pitchFamily="49" charset="-128"/>
            </a:endParaRPr>
          </a:p>
        </p:txBody>
      </p:sp>
      <p:sp>
        <p:nvSpPr>
          <p:cNvPr id="8" name="フッター プレースホルダー 7"/>
          <p:cNvSpPr>
            <a:spLocks noGrp="1"/>
          </p:cNvSpPr>
          <p:nvPr>
            <p:ph type="ftr" sz="quarter" idx="11"/>
          </p:nvPr>
        </p:nvSpPr>
        <p:spPr>
          <a:xfrm>
            <a:off x="8119872" y="71418"/>
            <a:ext cx="4523590" cy="304040"/>
          </a:xfrm>
        </p:spPr>
        <p:txBody>
          <a:bodyPr/>
          <a:lstStyle/>
          <a:p>
            <a:r>
              <a:rPr kumimoji="1" lang="en-US" altLang="ja-JP" dirty="0"/>
              <a:t>【</a:t>
            </a:r>
            <a:r>
              <a:rPr kumimoji="1" lang="ja-JP" altLang="en-US" dirty="0"/>
              <a:t>様式</a:t>
            </a:r>
            <a:r>
              <a:rPr kumimoji="1" lang="en-US" altLang="ja-JP" dirty="0"/>
              <a:t>4-1</a:t>
            </a:r>
            <a:r>
              <a:rPr kumimoji="1" lang="en-US" altLang="ja-JP" dirty="0" smtClean="0"/>
              <a:t>】</a:t>
            </a:r>
            <a:r>
              <a:rPr kumimoji="1" lang="ja-JP" altLang="en-US" dirty="0" smtClean="0"/>
              <a:t>　</a:t>
            </a:r>
            <a:r>
              <a:rPr lang="ja-JP" altLang="ja-JP" dirty="0" smtClean="0"/>
              <a:t>市有地</a:t>
            </a:r>
            <a:r>
              <a:rPr lang="ja-JP" altLang="ja-JP" dirty="0"/>
              <a:t>を活用した共同生活援助</a:t>
            </a:r>
            <a:r>
              <a:rPr lang="ja-JP" altLang="ja-JP" dirty="0" smtClean="0"/>
              <a:t>事業所整備</a:t>
            </a:r>
            <a:r>
              <a:rPr lang="ja-JP" altLang="ja-JP" dirty="0"/>
              <a:t>事業</a:t>
            </a:r>
            <a:endParaRPr kumimoji="1" lang="ja-JP" altLang="en-US" dirty="0"/>
          </a:p>
        </p:txBody>
      </p:sp>
    </p:spTree>
    <p:extLst>
      <p:ext uri="{BB962C8B-B14F-4D97-AF65-F5344CB8AC3E}">
        <p14:creationId xmlns:p14="http://schemas.microsoft.com/office/powerpoint/2010/main" val="55471860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289366" y="509285"/>
            <a:ext cx="12311065" cy="8900781"/>
          </a:xfrm>
          <a:prstGeom prst="rect">
            <a:avLst/>
          </a:prstGeom>
          <a:no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p>
        </p:txBody>
      </p:sp>
      <p:sp>
        <p:nvSpPr>
          <p:cNvPr id="7" name="スライド番号プレースホルダー 6"/>
          <p:cNvSpPr>
            <a:spLocks noGrp="1"/>
          </p:cNvSpPr>
          <p:nvPr>
            <p:ph type="sldNum" sz="quarter" idx="12"/>
          </p:nvPr>
        </p:nvSpPr>
        <p:spPr/>
        <p:txBody>
          <a:bodyPr/>
          <a:lstStyle/>
          <a:p>
            <a:fld id="{6E7BEADF-0AA4-4638-B48D-F42937E2890C}" type="slidenum">
              <a:rPr kumimoji="1" lang="ja-JP" altLang="en-US" smtClean="0"/>
              <a:t>4</a:t>
            </a:fld>
            <a:endParaRPr kumimoji="1" lang="ja-JP" altLang="en-US" dirty="0"/>
          </a:p>
        </p:txBody>
      </p:sp>
      <p:sp>
        <p:nvSpPr>
          <p:cNvPr id="6" name="正方形/長方形 5"/>
          <p:cNvSpPr/>
          <p:nvPr/>
        </p:nvSpPr>
        <p:spPr>
          <a:xfrm>
            <a:off x="289366" y="134299"/>
            <a:ext cx="415498" cy="369332"/>
          </a:xfrm>
          <a:prstGeom prst="rect">
            <a:avLst/>
          </a:prstGeom>
          <a:noFill/>
          <a:ln>
            <a:noFill/>
            <a:prstDash val="dashDot"/>
          </a:ln>
        </p:spPr>
        <p:txBody>
          <a:bodyPr wrap="none">
            <a:spAutoFit/>
          </a:bodyPr>
          <a:lstStyle/>
          <a:p>
            <a:r>
              <a:rPr lang="ja-JP" altLang="en-US" dirty="0">
                <a:latin typeface="BIZ UDゴシック" panose="020B0400000000000000" pitchFamily="49" charset="-128"/>
                <a:ea typeface="BIZ UDゴシック" panose="020B0400000000000000" pitchFamily="49" charset="-128"/>
              </a:rPr>
              <a:t>　</a:t>
            </a:r>
            <a:endParaRPr lang="en-US" altLang="ja-JP" dirty="0" smtClean="0">
              <a:latin typeface="BIZ UDゴシック" panose="020B0400000000000000" pitchFamily="49" charset="-128"/>
              <a:ea typeface="BIZ UDゴシック" panose="020B0400000000000000" pitchFamily="49" charset="-128"/>
            </a:endParaRPr>
          </a:p>
        </p:txBody>
      </p:sp>
      <p:sp>
        <p:nvSpPr>
          <p:cNvPr id="11" name="正方形/長方形 10"/>
          <p:cNvSpPr/>
          <p:nvPr/>
        </p:nvSpPr>
        <p:spPr>
          <a:xfrm>
            <a:off x="371954" y="524662"/>
            <a:ext cx="12098176" cy="2677656"/>
          </a:xfrm>
          <a:prstGeom prst="rect">
            <a:avLst/>
          </a:prstGeom>
          <a:noFill/>
          <a:ln>
            <a:noFill/>
            <a:prstDash val="dashDot"/>
          </a:ln>
        </p:spPr>
        <p:txBody>
          <a:bodyPr wrap="square">
            <a:spAutoFit/>
          </a:bodyPr>
          <a:lstStyle/>
          <a:p>
            <a:pPr>
              <a:lnSpc>
                <a:spcPct val="150000"/>
              </a:lnSpc>
            </a:pPr>
            <a:r>
              <a:rPr lang="en-US" altLang="ja-JP" sz="1600" dirty="0" smtClean="0">
                <a:latin typeface="BIZ UDゴシック" panose="020B0400000000000000" pitchFamily="49" charset="-128"/>
                <a:ea typeface="BIZ UDゴシック" panose="020B0400000000000000" pitchFamily="49" charset="-128"/>
              </a:rPr>
              <a:t>【</a:t>
            </a:r>
            <a:r>
              <a:rPr lang="ja-JP" altLang="en-US" sz="1600" dirty="0">
                <a:latin typeface="BIZ UDゴシック" panose="020B0400000000000000" pitchFamily="49" charset="-128"/>
                <a:ea typeface="BIZ UDゴシック" panose="020B0400000000000000" pitchFamily="49" charset="-128"/>
              </a:rPr>
              <a:t>日中サービス支援型</a:t>
            </a:r>
            <a:r>
              <a:rPr lang="ja-JP" altLang="en-US" sz="1600" dirty="0" smtClean="0">
                <a:latin typeface="BIZ UDゴシック" panose="020B0400000000000000" pitchFamily="49" charset="-128"/>
                <a:ea typeface="BIZ UDゴシック" panose="020B0400000000000000" pitchFamily="49" charset="-128"/>
              </a:rPr>
              <a:t>グループホーム・短期入所事業</a:t>
            </a:r>
            <a:r>
              <a:rPr lang="en-US" altLang="ja-JP" sz="1600" dirty="0" smtClean="0">
                <a:latin typeface="BIZ UDゴシック" panose="020B0400000000000000" pitchFamily="49" charset="-128"/>
                <a:ea typeface="BIZ UDゴシック" panose="020B0400000000000000" pitchFamily="49" charset="-128"/>
              </a:rPr>
              <a:t>】</a:t>
            </a:r>
          </a:p>
          <a:p>
            <a:pPr>
              <a:lnSpc>
                <a:spcPct val="150000"/>
              </a:lnSpc>
            </a:pPr>
            <a:r>
              <a:rPr lang="ja-JP" altLang="en-US" sz="1600" dirty="0" smtClean="0">
                <a:latin typeface="BIZ UDゴシック" panose="020B0400000000000000" pitchFamily="49" charset="-128"/>
                <a:ea typeface="BIZ UDゴシック" panose="020B0400000000000000" pitchFamily="49" charset="-128"/>
              </a:rPr>
              <a:t>　①施設</a:t>
            </a:r>
            <a:r>
              <a:rPr lang="ja-JP" altLang="en-US" sz="1600" dirty="0">
                <a:latin typeface="BIZ UDゴシック" panose="020B0400000000000000" pitchFamily="49" charset="-128"/>
                <a:ea typeface="BIZ UDゴシック" panose="020B0400000000000000" pitchFamily="49" charset="-128"/>
              </a:rPr>
              <a:t>種別・名称・定員、家賃（月額</a:t>
            </a:r>
            <a:r>
              <a:rPr lang="ja-JP" altLang="en-US" sz="1600" dirty="0" smtClean="0">
                <a:latin typeface="BIZ UDゴシック" panose="020B0400000000000000" pitchFamily="49" charset="-128"/>
                <a:ea typeface="BIZ UDゴシック" panose="020B0400000000000000" pitchFamily="49" charset="-128"/>
              </a:rPr>
              <a:t>）・食費・その他</a:t>
            </a:r>
            <a:r>
              <a:rPr lang="ja-JP" altLang="en-US" sz="1600" dirty="0">
                <a:latin typeface="BIZ UDゴシック" panose="020B0400000000000000" pitchFamily="49" charset="-128"/>
                <a:ea typeface="BIZ UDゴシック" panose="020B0400000000000000" pitchFamily="49" charset="-128"/>
              </a:rPr>
              <a:t>利用料金の</a:t>
            </a:r>
            <a:r>
              <a:rPr lang="ja-JP" altLang="en-US" sz="1600" dirty="0" smtClean="0">
                <a:latin typeface="BIZ UDゴシック" panose="020B0400000000000000" pitchFamily="49" charset="-128"/>
                <a:ea typeface="BIZ UDゴシック" panose="020B0400000000000000" pitchFamily="49" charset="-128"/>
              </a:rPr>
              <a:t>設定および根拠を記載してください。</a:t>
            </a:r>
            <a:endParaRPr lang="en-US" altLang="ja-JP" sz="1600" dirty="0" smtClean="0">
              <a:latin typeface="BIZ UDゴシック" panose="020B0400000000000000" pitchFamily="49" charset="-128"/>
              <a:ea typeface="BIZ UDゴシック" panose="020B0400000000000000" pitchFamily="49" charset="-128"/>
            </a:endParaRPr>
          </a:p>
          <a:p>
            <a:pPr>
              <a:lnSpc>
                <a:spcPct val="150000"/>
              </a:lnSpc>
            </a:pPr>
            <a:r>
              <a:rPr lang="ja-JP" altLang="en-US" sz="1600" dirty="0">
                <a:latin typeface="BIZ UDゴシック" panose="020B0400000000000000" pitchFamily="49" charset="-128"/>
                <a:ea typeface="BIZ UDゴシック" panose="020B0400000000000000" pitchFamily="49" charset="-128"/>
              </a:rPr>
              <a:t>　</a:t>
            </a:r>
            <a:r>
              <a:rPr lang="ja-JP" altLang="en-US" sz="1600" dirty="0" smtClean="0">
                <a:latin typeface="BIZ UDゴシック" panose="020B0400000000000000" pitchFamily="49" charset="-128"/>
                <a:ea typeface="BIZ UDゴシック" panose="020B0400000000000000" pitchFamily="49" charset="-128"/>
              </a:rPr>
              <a:t>②事業</a:t>
            </a:r>
            <a:r>
              <a:rPr lang="ja-JP" altLang="en-US" sz="1600" dirty="0">
                <a:latin typeface="BIZ UDゴシック" panose="020B0400000000000000" pitchFamily="49" charset="-128"/>
                <a:ea typeface="BIZ UDゴシック" panose="020B0400000000000000" pitchFamily="49" charset="-128"/>
              </a:rPr>
              <a:t>の趣意・</a:t>
            </a:r>
            <a:r>
              <a:rPr lang="ja-JP" altLang="en-US" sz="1600" dirty="0" smtClean="0">
                <a:latin typeface="BIZ UDゴシック" panose="020B0400000000000000" pitchFamily="49" charset="-128"/>
                <a:ea typeface="BIZ UDゴシック" panose="020B0400000000000000" pitchFamily="49" charset="-128"/>
              </a:rPr>
              <a:t>方針</a:t>
            </a:r>
            <a:r>
              <a:rPr lang="ja-JP" altLang="en-US" sz="1600" dirty="0">
                <a:latin typeface="BIZ UDゴシック" panose="020B0400000000000000" pitchFamily="49" charset="-128"/>
                <a:ea typeface="BIZ UDゴシック" panose="020B0400000000000000" pitchFamily="49" charset="-128"/>
              </a:rPr>
              <a:t>を記載してください</a:t>
            </a:r>
            <a:r>
              <a:rPr lang="ja-JP" altLang="en-US" sz="1600" dirty="0" smtClean="0">
                <a:latin typeface="BIZ UDゴシック" panose="020B0400000000000000" pitchFamily="49" charset="-128"/>
                <a:ea typeface="BIZ UDゴシック" panose="020B0400000000000000" pitchFamily="49" charset="-128"/>
              </a:rPr>
              <a:t>。</a:t>
            </a:r>
            <a:endParaRPr lang="en-US" altLang="ja-JP" sz="1600" dirty="0" smtClean="0">
              <a:latin typeface="BIZ UDゴシック" panose="020B0400000000000000" pitchFamily="49" charset="-128"/>
              <a:ea typeface="BIZ UDゴシック" panose="020B0400000000000000" pitchFamily="49" charset="-128"/>
            </a:endParaRPr>
          </a:p>
          <a:p>
            <a:pPr>
              <a:lnSpc>
                <a:spcPct val="150000"/>
              </a:lnSpc>
            </a:pPr>
            <a:r>
              <a:rPr lang="ja-JP" altLang="en-US" sz="1600" dirty="0">
                <a:latin typeface="BIZ UDゴシック" panose="020B0400000000000000" pitchFamily="49" charset="-128"/>
                <a:ea typeface="BIZ UDゴシック" panose="020B0400000000000000" pitchFamily="49" charset="-128"/>
              </a:rPr>
              <a:t>　</a:t>
            </a:r>
            <a:r>
              <a:rPr lang="ja-JP" altLang="en-US" sz="1600" dirty="0" smtClean="0">
                <a:latin typeface="BIZ UDゴシック" panose="020B0400000000000000" pitchFamily="49" charset="-128"/>
                <a:ea typeface="BIZ UDゴシック" panose="020B0400000000000000" pitchFamily="49" charset="-128"/>
              </a:rPr>
              <a:t>③施設</a:t>
            </a:r>
            <a:r>
              <a:rPr lang="ja-JP" altLang="en-US" sz="1600" dirty="0">
                <a:latin typeface="BIZ UDゴシック" panose="020B0400000000000000" pitchFamily="49" charset="-128"/>
                <a:ea typeface="BIZ UDゴシック" panose="020B0400000000000000" pitchFamily="49" charset="-128"/>
              </a:rPr>
              <a:t>利用者の生活上の課題のうち、最も重要だと考えること１点及びその課題に対応するための創意工夫を記載してください</a:t>
            </a:r>
            <a:r>
              <a:rPr lang="ja-JP" altLang="en-US" sz="1600" dirty="0" smtClean="0">
                <a:latin typeface="BIZ UDゴシック" panose="020B0400000000000000" pitchFamily="49" charset="-128"/>
                <a:ea typeface="BIZ UDゴシック" panose="020B0400000000000000" pitchFamily="49" charset="-128"/>
              </a:rPr>
              <a:t>。</a:t>
            </a:r>
            <a:endParaRPr lang="en-US" altLang="ja-JP" sz="1600" dirty="0" smtClean="0">
              <a:latin typeface="BIZ UDゴシック" panose="020B0400000000000000" pitchFamily="49" charset="-128"/>
              <a:ea typeface="BIZ UDゴシック" panose="020B0400000000000000" pitchFamily="49" charset="-128"/>
            </a:endParaRPr>
          </a:p>
          <a:p>
            <a:pPr>
              <a:lnSpc>
                <a:spcPct val="150000"/>
              </a:lnSpc>
            </a:pPr>
            <a:r>
              <a:rPr lang="ja-JP" altLang="en-US" sz="1600" dirty="0" smtClean="0">
                <a:latin typeface="BIZ UDゴシック" panose="020B0400000000000000" pitchFamily="49" charset="-128"/>
                <a:ea typeface="BIZ UDゴシック" panose="020B0400000000000000" pitchFamily="49" charset="-128"/>
              </a:rPr>
              <a:t>　④事業対象地周辺</a:t>
            </a:r>
            <a:r>
              <a:rPr lang="ja-JP" altLang="en-US" sz="1600" dirty="0">
                <a:latin typeface="BIZ UDゴシック" panose="020B0400000000000000" pitchFamily="49" charset="-128"/>
                <a:ea typeface="BIZ UDゴシック" panose="020B0400000000000000" pitchFamily="49" charset="-128"/>
              </a:rPr>
              <a:t>の地域の状況に</a:t>
            </a:r>
            <a:r>
              <a:rPr lang="ja-JP" altLang="en-US" sz="1600" dirty="0" smtClean="0">
                <a:latin typeface="BIZ UDゴシック" panose="020B0400000000000000" pitchFamily="49" charset="-128"/>
                <a:ea typeface="BIZ UDゴシック" panose="020B0400000000000000" pitchFamily="49" charset="-128"/>
              </a:rPr>
              <a:t>鑑み、当該</a:t>
            </a:r>
            <a:r>
              <a:rPr lang="ja-JP" altLang="en-US" sz="1600" dirty="0">
                <a:latin typeface="BIZ UDゴシック" panose="020B0400000000000000" pitchFamily="49" charset="-128"/>
                <a:ea typeface="BIZ UDゴシック" panose="020B0400000000000000" pitchFamily="49" charset="-128"/>
              </a:rPr>
              <a:t>施設に求められると考える役割を記載してください。</a:t>
            </a:r>
          </a:p>
          <a:p>
            <a:pPr>
              <a:lnSpc>
                <a:spcPct val="150000"/>
              </a:lnSpc>
            </a:pPr>
            <a:endParaRPr lang="en-US" altLang="ja-JP" sz="1600" dirty="0" smtClean="0">
              <a:latin typeface="BIZ UDゴシック" panose="020B0400000000000000" pitchFamily="49" charset="-128"/>
              <a:ea typeface="BIZ UDゴシック" panose="020B0400000000000000" pitchFamily="49" charset="-128"/>
            </a:endParaRPr>
          </a:p>
          <a:p>
            <a:pPr>
              <a:lnSpc>
                <a:spcPct val="150000"/>
              </a:lnSpc>
            </a:pPr>
            <a:r>
              <a:rPr lang="ja-JP" altLang="en-US" sz="1600" dirty="0">
                <a:latin typeface="BIZ UDゴシック" panose="020B0400000000000000" pitchFamily="49" charset="-128"/>
                <a:ea typeface="BIZ UDゴシック" panose="020B0400000000000000" pitchFamily="49" charset="-128"/>
              </a:rPr>
              <a:t>　</a:t>
            </a:r>
            <a:endParaRPr lang="en-US" altLang="ja-JP" sz="1600" dirty="0" smtClean="0">
              <a:latin typeface="BIZ UDゴシック" panose="020B0400000000000000" pitchFamily="49" charset="-128"/>
              <a:ea typeface="BIZ UDゴシック" panose="020B0400000000000000" pitchFamily="49" charset="-128"/>
            </a:endParaRPr>
          </a:p>
        </p:txBody>
      </p:sp>
      <p:sp>
        <p:nvSpPr>
          <p:cNvPr id="12" name="正方形/長方形 11"/>
          <p:cNvSpPr/>
          <p:nvPr/>
        </p:nvSpPr>
        <p:spPr>
          <a:xfrm>
            <a:off x="289366" y="116584"/>
            <a:ext cx="6333856" cy="646331"/>
          </a:xfrm>
          <a:prstGeom prst="rect">
            <a:avLst/>
          </a:prstGeom>
          <a:noFill/>
          <a:ln>
            <a:noFill/>
            <a:prstDash val="dashDot"/>
          </a:ln>
        </p:spPr>
        <p:txBody>
          <a:bodyPr wrap="square">
            <a:spAutoFit/>
          </a:bodyPr>
          <a:lstStyle/>
          <a:p>
            <a:r>
              <a:rPr lang="ja-JP" altLang="en-US" dirty="0" smtClean="0">
                <a:latin typeface="BIZ UDゴシック" panose="020B0400000000000000" pitchFamily="49" charset="-128"/>
                <a:ea typeface="BIZ UDゴシック" panose="020B0400000000000000" pitchFamily="49" charset="-128"/>
              </a:rPr>
              <a:t>２　事業計画（</a:t>
            </a:r>
            <a:r>
              <a:rPr lang="ja-JP" altLang="en-US" dirty="0" smtClean="0"/>
              <a:t>必須提案事業</a:t>
            </a:r>
            <a:r>
              <a:rPr lang="ja-JP" altLang="en-US" dirty="0" smtClean="0">
                <a:latin typeface="BIZ UDゴシック" panose="020B0400000000000000" pitchFamily="49" charset="-128"/>
                <a:ea typeface="BIZ UDゴシック" panose="020B0400000000000000" pitchFamily="49" charset="-128"/>
              </a:rPr>
              <a:t>）</a:t>
            </a:r>
            <a:endParaRPr lang="en-US" altLang="ja-JP" dirty="0">
              <a:latin typeface="BIZ UDゴシック" panose="020B0400000000000000" pitchFamily="49" charset="-128"/>
              <a:ea typeface="BIZ UDゴシック" panose="020B0400000000000000" pitchFamily="49" charset="-128"/>
            </a:endParaRPr>
          </a:p>
          <a:p>
            <a:r>
              <a:rPr lang="ja-JP" altLang="en-US" dirty="0">
                <a:latin typeface="BIZ UDゴシック" panose="020B0400000000000000" pitchFamily="49" charset="-128"/>
                <a:ea typeface="BIZ UDゴシック" panose="020B0400000000000000" pitchFamily="49" charset="-128"/>
              </a:rPr>
              <a:t>　</a:t>
            </a:r>
            <a:endParaRPr lang="en-US" altLang="ja-JP" dirty="0" smtClean="0">
              <a:latin typeface="BIZ UDゴシック" panose="020B0400000000000000" pitchFamily="49" charset="-128"/>
              <a:ea typeface="BIZ UDゴシック" panose="020B0400000000000000" pitchFamily="49" charset="-128"/>
            </a:endParaRPr>
          </a:p>
        </p:txBody>
      </p:sp>
      <p:sp>
        <p:nvSpPr>
          <p:cNvPr id="10" name="フッター プレースホルダー 7"/>
          <p:cNvSpPr>
            <a:spLocks noGrp="1"/>
          </p:cNvSpPr>
          <p:nvPr>
            <p:ph type="ftr" sz="quarter" idx="11"/>
          </p:nvPr>
        </p:nvSpPr>
        <p:spPr>
          <a:xfrm>
            <a:off x="8119872" y="71418"/>
            <a:ext cx="4523590" cy="304040"/>
          </a:xfrm>
        </p:spPr>
        <p:txBody>
          <a:bodyPr/>
          <a:lstStyle/>
          <a:p>
            <a:r>
              <a:rPr kumimoji="1" lang="en-US" altLang="ja-JP" dirty="0"/>
              <a:t>【</a:t>
            </a:r>
            <a:r>
              <a:rPr kumimoji="1" lang="ja-JP" altLang="en-US" dirty="0"/>
              <a:t>様式</a:t>
            </a:r>
            <a:r>
              <a:rPr kumimoji="1" lang="en-US" altLang="ja-JP" dirty="0"/>
              <a:t>4-1</a:t>
            </a:r>
            <a:r>
              <a:rPr kumimoji="1" lang="en-US" altLang="ja-JP" dirty="0" smtClean="0"/>
              <a:t>】</a:t>
            </a:r>
            <a:r>
              <a:rPr kumimoji="1" lang="ja-JP" altLang="en-US" dirty="0" smtClean="0"/>
              <a:t>　</a:t>
            </a:r>
            <a:r>
              <a:rPr lang="ja-JP" altLang="ja-JP" dirty="0" smtClean="0"/>
              <a:t>市有地</a:t>
            </a:r>
            <a:r>
              <a:rPr lang="ja-JP" altLang="ja-JP" dirty="0"/>
              <a:t>を活用した共同生活援助</a:t>
            </a:r>
            <a:r>
              <a:rPr lang="ja-JP" altLang="ja-JP" dirty="0" smtClean="0"/>
              <a:t>事業所整備</a:t>
            </a:r>
            <a:r>
              <a:rPr lang="ja-JP" altLang="ja-JP" dirty="0"/>
              <a:t>事業</a:t>
            </a:r>
            <a:endParaRPr kumimoji="1" lang="ja-JP" altLang="en-US" dirty="0"/>
          </a:p>
        </p:txBody>
      </p:sp>
    </p:spTree>
    <p:extLst>
      <p:ext uri="{BB962C8B-B14F-4D97-AF65-F5344CB8AC3E}">
        <p14:creationId xmlns:p14="http://schemas.microsoft.com/office/powerpoint/2010/main" val="205587334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289366" y="509285"/>
            <a:ext cx="12311065" cy="8900781"/>
          </a:xfrm>
          <a:prstGeom prst="rect">
            <a:avLst/>
          </a:prstGeom>
          <a:no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p>
        </p:txBody>
      </p:sp>
      <p:sp>
        <p:nvSpPr>
          <p:cNvPr id="7" name="スライド番号プレースホルダー 6"/>
          <p:cNvSpPr>
            <a:spLocks noGrp="1"/>
          </p:cNvSpPr>
          <p:nvPr>
            <p:ph type="sldNum" sz="quarter" idx="12"/>
          </p:nvPr>
        </p:nvSpPr>
        <p:spPr/>
        <p:txBody>
          <a:bodyPr/>
          <a:lstStyle/>
          <a:p>
            <a:fld id="{6E7BEADF-0AA4-4638-B48D-F42937E2890C}" type="slidenum">
              <a:rPr kumimoji="1" lang="ja-JP" altLang="en-US" smtClean="0"/>
              <a:t>5</a:t>
            </a:fld>
            <a:endParaRPr kumimoji="1" lang="ja-JP" altLang="en-US" dirty="0"/>
          </a:p>
        </p:txBody>
      </p:sp>
      <p:sp>
        <p:nvSpPr>
          <p:cNvPr id="6" name="正方形/長方形 5"/>
          <p:cNvSpPr/>
          <p:nvPr/>
        </p:nvSpPr>
        <p:spPr>
          <a:xfrm>
            <a:off x="289366" y="134299"/>
            <a:ext cx="415498" cy="369332"/>
          </a:xfrm>
          <a:prstGeom prst="rect">
            <a:avLst/>
          </a:prstGeom>
          <a:noFill/>
          <a:ln>
            <a:noFill/>
            <a:prstDash val="dashDot"/>
          </a:ln>
        </p:spPr>
        <p:txBody>
          <a:bodyPr wrap="none">
            <a:spAutoFit/>
          </a:bodyPr>
          <a:lstStyle/>
          <a:p>
            <a:r>
              <a:rPr lang="ja-JP" altLang="en-US" dirty="0">
                <a:latin typeface="BIZ UDゴシック" panose="020B0400000000000000" pitchFamily="49" charset="-128"/>
                <a:ea typeface="BIZ UDゴシック" panose="020B0400000000000000" pitchFamily="49" charset="-128"/>
              </a:rPr>
              <a:t>　</a:t>
            </a:r>
            <a:endParaRPr lang="en-US" altLang="ja-JP" dirty="0" smtClean="0">
              <a:latin typeface="BIZ UDゴシック" panose="020B0400000000000000" pitchFamily="49" charset="-128"/>
              <a:ea typeface="BIZ UDゴシック" panose="020B0400000000000000" pitchFamily="49" charset="-128"/>
            </a:endParaRPr>
          </a:p>
        </p:txBody>
      </p:sp>
      <p:sp>
        <p:nvSpPr>
          <p:cNvPr id="11" name="正方形/長方形 10"/>
          <p:cNvSpPr/>
          <p:nvPr/>
        </p:nvSpPr>
        <p:spPr>
          <a:xfrm>
            <a:off x="371954" y="524662"/>
            <a:ext cx="12098176" cy="1569660"/>
          </a:xfrm>
          <a:prstGeom prst="rect">
            <a:avLst/>
          </a:prstGeom>
          <a:noFill/>
          <a:ln>
            <a:noFill/>
            <a:prstDash val="dashDot"/>
          </a:ln>
        </p:spPr>
        <p:txBody>
          <a:bodyPr wrap="square">
            <a:spAutoFit/>
          </a:bodyPr>
          <a:lstStyle/>
          <a:p>
            <a:pPr>
              <a:lnSpc>
                <a:spcPct val="150000"/>
              </a:lnSpc>
            </a:pPr>
            <a:r>
              <a:rPr lang="ja-JP" altLang="en-US" sz="1600" dirty="0">
                <a:latin typeface="BIZ UDゴシック" panose="020B0400000000000000" pitchFamily="49" charset="-128"/>
                <a:ea typeface="BIZ UDゴシック" panose="020B0400000000000000" pitchFamily="49" charset="-128"/>
              </a:rPr>
              <a:t>　①</a:t>
            </a:r>
            <a:r>
              <a:rPr lang="ja-JP" altLang="en-US" sz="1600" dirty="0" smtClean="0">
                <a:latin typeface="BIZ UDゴシック" panose="020B0400000000000000" pitchFamily="49" charset="-128"/>
                <a:ea typeface="BIZ UDゴシック" panose="020B0400000000000000" pitchFamily="49" charset="-128"/>
              </a:rPr>
              <a:t>合築</a:t>
            </a:r>
            <a:r>
              <a:rPr lang="ja-JP" altLang="en-US" sz="1600" dirty="0">
                <a:latin typeface="BIZ UDゴシック" panose="020B0400000000000000" pitchFamily="49" charset="-128"/>
                <a:ea typeface="BIZ UDゴシック" panose="020B0400000000000000" pitchFamily="49" charset="-128"/>
              </a:rPr>
              <a:t>又は併設</a:t>
            </a:r>
            <a:r>
              <a:rPr lang="ja-JP" altLang="en-US" sz="1600" dirty="0" smtClean="0">
                <a:latin typeface="BIZ UDゴシック" panose="020B0400000000000000" pitchFamily="49" charset="-128"/>
                <a:ea typeface="BIZ UDゴシック" panose="020B0400000000000000" pitchFamily="49" charset="-128"/>
              </a:rPr>
              <a:t>事業を設置する場合、</a:t>
            </a:r>
            <a:r>
              <a:rPr lang="ja-JP" altLang="en-US" sz="1600" dirty="0">
                <a:latin typeface="BIZ UDゴシック" panose="020B0400000000000000" pitchFamily="49" charset="-128"/>
                <a:ea typeface="BIZ UDゴシック" panose="020B0400000000000000" pitchFamily="49" charset="-128"/>
              </a:rPr>
              <a:t>施設種別・名称・</a:t>
            </a:r>
            <a:r>
              <a:rPr lang="ja-JP" altLang="en-US" sz="1600" dirty="0" smtClean="0">
                <a:latin typeface="BIZ UDゴシック" panose="020B0400000000000000" pitchFamily="49" charset="-128"/>
                <a:ea typeface="BIZ UDゴシック" panose="020B0400000000000000" pitchFamily="49" charset="-128"/>
              </a:rPr>
              <a:t>定員、その事業内容・目的</a:t>
            </a:r>
            <a:r>
              <a:rPr lang="ja-JP" altLang="en-US" sz="1600" dirty="0">
                <a:latin typeface="BIZ UDゴシック" panose="020B0400000000000000" pitchFamily="49" charset="-128"/>
                <a:ea typeface="BIZ UDゴシック" panose="020B0400000000000000" pitchFamily="49" charset="-128"/>
              </a:rPr>
              <a:t>を記載してください</a:t>
            </a:r>
            <a:r>
              <a:rPr lang="ja-JP" altLang="en-US" sz="1600" dirty="0" smtClean="0">
                <a:latin typeface="BIZ UDゴシック" panose="020B0400000000000000" pitchFamily="49" charset="-128"/>
                <a:ea typeface="BIZ UDゴシック" panose="020B0400000000000000" pitchFamily="49" charset="-128"/>
              </a:rPr>
              <a:t>。</a:t>
            </a:r>
            <a:endParaRPr lang="en-US" altLang="ja-JP" sz="1600" dirty="0" smtClean="0">
              <a:latin typeface="BIZ UDゴシック" panose="020B0400000000000000" pitchFamily="49" charset="-128"/>
              <a:ea typeface="BIZ UDゴシック" panose="020B0400000000000000" pitchFamily="49" charset="-128"/>
            </a:endParaRPr>
          </a:p>
          <a:p>
            <a:pPr>
              <a:lnSpc>
                <a:spcPct val="150000"/>
              </a:lnSpc>
            </a:pPr>
            <a:r>
              <a:rPr lang="ja-JP" altLang="en-US" sz="1600" dirty="0">
                <a:latin typeface="BIZ UDゴシック" panose="020B0400000000000000" pitchFamily="49" charset="-128"/>
                <a:ea typeface="BIZ UDゴシック" panose="020B0400000000000000" pitchFamily="49" charset="-128"/>
              </a:rPr>
              <a:t>　</a:t>
            </a:r>
            <a:r>
              <a:rPr lang="ja-JP" altLang="en-US" sz="1600" dirty="0" smtClean="0">
                <a:latin typeface="BIZ UDゴシック" panose="020B0400000000000000" pitchFamily="49" charset="-128"/>
                <a:ea typeface="BIZ UDゴシック" panose="020B0400000000000000" pitchFamily="49" charset="-128"/>
              </a:rPr>
              <a:t>②食費</a:t>
            </a:r>
            <a:r>
              <a:rPr lang="ja-JP" altLang="en-US" sz="1600" dirty="0">
                <a:latin typeface="BIZ UDゴシック" panose="020B0400000000000000" pitchFamily="49" charset="-128"/>
                <a:ea typeface="BIZ UDゴシック" panose="020B0400000000000000" pitchFamily="49" charset="-128"/>
              </a:rPr>
              <a:t>・その他利用料金の設定および</a:t>
            </a:r>
            <a:r>
              <a:rPr lang="ja-JP" altLang="en-US" sz="1600" dirty="0" smtClean="0">
                <a:latin typeface="BIZ UDゴシック" panose="020B0400000000000000" pitchFamily="49" charset="-128"/>
                <a:ea typeface="BIZ UDゴシック" panose="020B0400000000000000" pitchFamily="49" charset="-128"/>
              </a:rPr>
              <a:t>根拠</a:t>
            </a:r>
            <a:r>
              <a:rPr lang="ja-JP" altLang="en-US" sz="1600" dirty="0">
                <a:latin typeface="BIZ UDゴシック" panose="020B0400000000000000" pitchFamily="49" charset="-128"/>
                <a:ea typeface="BIZ UDゴシック" panose="020B0400000000000000" pitchFamily="49" charset="-128"/>
              </a:rPr>
              <a:t>を記載してください</a:t>
            </a:r>
            <a:r>
              <a:rPr lang="ja-JP" altLang="en-US" sz="1600" dirty="0" smtClean="0">
                <a:latin typeface="BIZ UDゴシック" panose="020B0400000000000000" pitchFamily="49" charset="-128"/>
                <a:ea typeface="BIZ UDゴシック" panose="020B0400000000000000" pitchFamily="49" charset="-128"/>
              </a:rPr>
              <a:t>。</a:t>
            </a:r>
            <a:endParaRPr lang="en-US" altLang="ja-JP" sz="1600" dirty="0" smtClean="0">
              <a:latin typeface="BIZ UDゴシック" panose="020B0400000000000000" pitchFamily="49" charset="-128"/>
              <a:ea typeface="BIZ UDゴシック" panose="020B0400000000000000" pitchFamily="49" charset="-128"/>
            </a:endParaRPr>
          </a:p>
          <a:p>
            <a:pPr>
              <a:lnSpc>
                <a:spcPct val="150000"/>
              </a:lnSpc>
            </a:pPr>
            <a:r>
              <a:rPr lang="ja-JP" altLang="en-US" sz="1600" dirty="0">
                <a:latin typeface="BIZ UDゴシック" panose="020B0400000000000000" pitchFamily="49" charset="-128"/>
                <a:ea typeface="BIZ UDゴシック" panose="020B0400000000000000" pitchFamily="49" charset="-128"/>
              </a:rPr>
              <a:t>　</a:t>
            </a:r>
            <a:r>
              <a:rPr lang="ja-JP" altLang="en-US" sz="1600" dirty="0" smtClean="0">
                <a:latin typeface="BIZ UDゴシック" panose="020B0400000000000000" pitchFamily="49" charset="-128"/>
                <a:ea typeface="BIZ UDゴシック" panose="020B0400000000000000" pitchFamily="49" charset="-128"/>
              </a:rPr>
              <a:t>③その他</a:t>
            </a:r>
            <a:r>
              <a:rPr lang="ja-JP" altLang="en-US" sz="1600" dirty="0">
                <a:latin typeface="BIZ UDゴシック" panose="020B0400000000000000" pitchFamily="49" charset="-128"/>
                <a:ea typeface="BIZ UDゴシック" panose="020B0400000000000000" pitchFamily="49" charset="-128"/>
              </a:rPr>
              <a:t>地域生活支援に</a:t>
            </a:r>
            <a:r>
              <a:rPr lang="ja-JP" altLang="en-US" sz="1600" dirty="0" smtClean="0">
                <a:latin typeface="BIZ UDゴシック" panose="020B0400000000000000" pitchFamily="49" charset="-128"/>
                <a:ea typeface="BIZ UDゴシック" panose="020B0400000000000000" pitchFamily="49" charset="-128"/>
              </a:rPr>
              <a:t>資する設備</a:t>
            </a:r>
            <a:r>
              <a:rPr lang="ja-JP" altLang="en-US" sz="1600" dirty="0">
                <a:latin typeface="BIZ UDゴシック" panose="020B0400000000000000" pitchFamily="49" charset="-128"/>
                <a:ea typeface="BIZ UDゴシック" panose="020B0400000000000000" pitchFamily="49" charset="-128"/>
              </a:rPr>
              <a:t>等の設置する</a:t>
            </a:r>
            <a:r>
              <a:rPr lang="ja-JP" altLang="en-US" sz="1600" dirty="0" smtClean="0">
                <a:latin typeface="BIZ UDゴシック" panose="020B0400000000000000" pitchFamily="49" charset="-128"/>
                <a:ea typeface="BIZ UDゴシック" panose="020B0400000000000000" pitchFamily="49" charset="-128"/>
              </a:rPr>
              <a:t>場合、</a:t>
            </a:r>
            <a:r>
              <a:rPr lang="ja-JP" altLang="en-US" sz="1600" dirty="0">
                <a:latin typeface="BIZ UDゴシック" panose="020B0400000000000000" pitchFamily="49" charset="-128"/>
                <a:ea typeface="BIZ UDゴシック" panose="020B0400000000000000" pitchFamily="49" charset="-128"/>
              </a:rPr>
              <a:t>その</a:t>
            </a:r>
            <a:r>
              <a:rPr lang="ja-JP" altLang="en-US" sz="1600" dirty="0" smtClean="0">
                <a:latin typeface="BIZ UDゴシック" panose="020B0400000000000000" pitchFamily="49" charset="-128"/>
                <a:ea typeface="BIZ UDゴシック" panose="020B0400000000000000" pitchFamily="49" charset="-128"/>
              </a:rPr>
              <a:t>事業内容・目的</a:t>
            </a:r>
            <a:r>
              <a:rPr lang="ja-JP" altLang="en-US" sz="1600" dirty="0">
                <a:latin typeface="BIZ UDゴシック" panose="020B0400000000000000" pitchFamily="49" charset="-128"/>
                <a:ea typeface="BIZ UDゴシック" panose="020B0400000000000000" pitchFamily="49" charset="-128"/>
              </a:rPr>
              <a:t>を記載してください。</a:t>
            </a:r>
            <a:endParaRPr lang="en-US" altLang="ja-JP" sz="1600" dirty="0">
              <a:latin typeface="BIZ UDゴシック" panose="020B0400000000000000" pitchFamily="49" charset="-128"/>
              <a:ea typeface="BIZ UDゴシック" panose="020B0400000000000000" pitchFamily="49" charset="-128"/>
            </a:endParaRPr>
          </a:p>
          <a:p>
            <a:pPr>
              <a:lnSpc>
                <a:spcPct val="150000"/>
              </a:lnSpc>
            </a:pPr>
            <a:endParaRPr lang="en-US" altLang="ja-JP" sz="1600" dirty="0" smtClean="0">
              <a:latin typeface="BIZ UDゴシック" panose="020B0400000000000000" pitchFamily="49" charset="-128"/>
              <a:ea typeface="BIZ UDゴシック" panose="020B0400000000000000" pitchFamily="49" charset="-128"/>
            </a:endParaRPr>
          </a:p>
        </p:txBody>
      </p:sp>
      <p:sp>
        <p:nvSpPr>
          <p:cNvPr id="12" name="正方形/長方形 11"/>
          <p:cNvSpPr/>
          <p:nvPr/>
        </p:nvSpPr>
        <p:spPr>
          <a:xfrm>
            <a:off x="289366" y="116584"/>
            <a:ext cx="4764548" cy="646331"/>
          </a:xfrm>
          <a:prstGeom prst="rect">
            <a:avLst/>
          </a:prstGeom>
          <a:noFill/>
          <a:ln>
            <a:noFill/>
            <a:prstDash val="dashDot"/>
          </a:ln>
        </p:spPr>
        <p:txBody>
          <a:bodyPr wrap="square">
            <a:spAutoFit/>
          </a:bodyPr>
          <a:lstStyle/>
          <a:p>
            <a:r>
              <a:rPr lang="ja-JP" altLang="en-US" dirty="0" smtClean="0">
                <a:latin typeface="BIZ UDゴシック" panose="020B0400000000000000" pitchFamily="49" charset="-128"/>
                <a:ea typeface="BIZ UDゴシック" panose="020B0400000000000000" pitchFamily="49" charset="-128"/>
              </a:rPr>
              <a:t>２　事業計画（</a:t>
            </a:r>
            <a:r>
              <a:rPr lang="ja-JP" altLang="en-US" dirty="0"/>
              <a:t>任意</a:t>
            </a:r>
            <a:r>
              <a:rPr lang="ja-JP" altLang="en-US" dirty="0" smtClean="0"/>
              <a:t>提案</a:t>
            </a:r>
            <a:r>
              <a:rPr lang="ja-JP" altLang="en-US" dirty="0"/>
              <a:t>事業</a:t>
            </a:r>
            <a:r>
              <a:rPr lang="ja-JP" altLang="en-US" dirty="0" smtClean="0">
                <a:latin typeface="BIZ UDゴシック" panose="020B0400000000000000" pitchFamily="49" charset="-128"/>
                <a:ea typeface="BIZ UDゴシック" panose="020B0400000000000000" pitchFamily="49" charset="-128"/>
              </a:rPr>
              <a:t>）</a:t>
            </a:r>
            <a:r>
              <a:rPr lang="en-US" altLang="ja-JP" dirty="0" smtClean="0">
                <a:latin typeface="BIZ UDゴシック" panose="020B0400000000000000" pitchFamily="49" charset="-128"/>
                <a:ea typeface="BIZ UDゴシック" panose="020B0400000000000000" pitchFamily="49" charset="-128"/>
              </a:rPr>
              <a:t>※</a:t>
            </a:r>
            <a:r>
              <a:rPr lang="ja-JP" altLang="en-US" dirty="0" smtClean="0">
                <a:latin typeface="BIZ UDゴシック" panose="020B0400000000000000" pitchFamily="49" charset="-128"/>
                <a:ea typeface="BIZ UDゴシック" panose="020B0400000000000000" pitchFamily="49" charset="-128"/>
              </a:rPr>
              <a:t>ある場合</a:t>
            </a:r>
            <a:endParaRPr lang="en-US" altLang="ja-JP" dirty="0">
              <a:latin typeface="BIZ UDゴシック" panose="020B0400000000000000" pitchFamily="49" charset="-128"/>
              <a:ea typeface="BIZ UDゴシック" panose="020B0400000000000000" pitchFamily="49" charset="-128"/>
            </a:endParaRPr>
          </a:p>
          <a:p>
            <a:r>
              <a:rPr lang="ja-JP" altLang="en-US" dirty="0">
                <a:latin typeface="BIZ UDゴシック" panose="020B0400000000000000" pitchFamily="49" charset="-128"/>
                <a:ea typeface="BIZ UDゴシック" panose="020B0400000000000000" pitchFamily="49" charset="-128"/>
              </a:rPr>
              <a:t>　</a:t>
            </a:r>
            <a:endParaRPr lang="en-US" altLang="ja-JP" dirty="0" smtClean="0">
              <a:latin typeface="BIZ UDゴシック" panose="020B0400000000000000" pitchFamily="49" charset="-128"/>
              <a:ea typeface="BIZ UDゴシック" panose="020B0400000000000000" pitchFamily="49" charset="-128"/>
            </a:endParaRPr>
          </a:p>
        </p:txBody>
      </p:sp>
      <p:sp>
        <p:nvSpPr>
          <p:cNvPr id="13" name="フッター プレースホルダー 7"/>
          <p:cNvSpPr>
            <a:spLocks noGrp="1"/>
          </p:cNvSpPr>
          <p:nvPr>
            <p:ph type="ftr" sz="quarter" idx="11"/>
          </p:nvPr>
        </p:nvSpPr>
        <p:spPr>
          <a:xfrm>
            <a:off x="8119872" y="71418"/>
            <a:ext cx="4523590" cy="304040"/>
          </a:xfrm>
        </p:spPr>
        <p:txBody>
          <a:bodyPr/>
          <a:lstStyle/>
          <a:p>
            <a:r>
              <a:rPr kumimoji="1" lang="en-US" altLang="ja-JP" dirty="0"/>
              <a:t>【</a:t>
            </a:r>
            <a:r>
              <a:rPr kumimoji="1" lang="ja-JP" altLang="en-US" dirty="0"/>
              <a:t>様式</a:t>
            </a:r>
            <a:r>
              <a:rPr kumimoji="1" lang="en-US" altLang="ja-JP" dirty="0"/>
              <a:t>4-1</a:t>
            </a:r>
            <a:r>
              <a:rPr kumimoji="1" lang="en-US" altLang="ja-JP" dirty="0" smtClean="0"/>
              <a:t>】</a:t>
            </a:r>
            <a:r>
              <a:rPr kumimoji="1" lang="ja-JP" altLang="en-US" dirty="0" smtClean="0"/>
              <a:t>　</a:t>
            </a:r>
            <a:r>
              <a:rPr lang="ja-JP" altLang="ja-JP" dirty="0" smtClean="0"/>
              <a:t>市有地</a:t>
            </a:r>
            <a:r>
              <a:rPr lang="ja-JP" altLang="ja-JP" dirty="0"/>
              <a:t>を活用した共同生活援助</a:t>
            </a:r>
            <a:r>
              <a:rPr lang="ja-JP" altLang="ja-JP" dirty="0" smtClean="0"/>
              <a:t>事業所整備</a:t>
            </a:r>
            <a:r>
              <a:rPr lang="ja-JP" altLang="ja-JP" dirty="0"/>
              <a:t>事業</a:t>
            </a:r>
            <a:endParaRPr kumimoji="1" lang="ja-JP" altLang="en-US" dirty="0"/>
          </a:p>
        </p:txBody>
      </p:sp>
    </p:spTree>
    <p:extLst>
      <p:ext uri="{BB962C8B-B14F-4D97-AF65-F5344CB8AC3E}">
        <p14:creationId xmlns:p14="http://schemas.microsoft.com/office/powerpoint/2010/main" val="117037225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289366" y="509285"/>
            <a:ext cx="12311065" cy="8900781"/>
          </a:xfrm>
          <a:prstGeom prst="rect">
            <a:avLst/>
          </a:prstGeom>
          <a:no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p>
        </p:txBody>
      </p:sp>
      <p:sp>
        <p:nvSpPr>
          <p:cNvPr id="7" name="スライド番号プレースホルダー 6"/>
          <p:cNvSpPr>
            <a:spLocks noGrp="1"/>
          </p:cNvSpPr>
          <p:nvPr>
            <p:ph type="sldNum" sz="quarter" idx="12"/>
          </p:nvPr>
        </p:nvSpPr>
        <p:spPr/>
        <p:txBody>
          <a:bodyPr/>
          <a:lstStyle/>
          <a:p>
            <a:fld id="{6E7BEADF-0AA4-4638-B48D-F42937E2890C}" type="slidenum">
              <a:rPr kumimoji="1" lang="ja-JP" altLang="en-US" smtClean="0"/>
              <a:t>6</a:t>
            </a:fld>
            <a:endParaRPr kumimoji="1" lang="ja-JP" altLang="en-US" dirty="0"/>
          </a:p>
        </p:txBody>
      </p:sp>
      <p:sp>
        <p:nvSpPr>
          <p:cNvPr id="6" name="正方形/長方形 5"/>
          <p:cNvSpPr/>
          <p:nvPr/>
        </p:nvSpPr>
        <p:spPr>
          <a:xfrm>
            <a:off x="289366" y="134299"/>
            <a:ext cx="415498" cy="369332"/>
          </a:xfrm>
          <a:prstGeom prst="rect">
            <a:avLst/>
          </a:prstGeom>
          <a:noFill/>
          <a:ln>
            <a:noFill/>
            <a:prstDash val="dashDot"/>
          </a:ln>
        </p:spPr>
        <p:txBody>
          <a:bodyPr wrap="none">
            <a:spAutoFit/>
          </a:bodyPr>
          <a:lstStyle/>
          <a:p>
            <a:r>
              <a:rPr lang="ja-JP" altLang="en-US" dirty="0">
                <a:latin typeface="BIZ UDゴシック" panose="020B0400000000000000" pitchFamily="49" charset="-128"/>
                <a:ea typeface="BIZ UDゴシック" panose="020B0400000000000000" pitchFamily="49" charset="-128"/>
              </a:rPr>
              <a:t>　</a:t>
            </a:r>
            <a:endParaRPr lang="en-US" altLang="ja-JP" dirty="0" smtClean="0">
              <a:latin typeface="BIZ UDゴシック" panose="020B0400000000000000" pitchFamily="49" charset="-128"/>
              <a:ea typeface="BIZ UDゴシック" panose="020B0400000000000000" pitchFamily="49" charset="-128"/>
            </a:endParaRPr>
          </a:p>
        </p:txBody>
      </p:sp>
      <p:sp>
        <p:nvSpPr>
          <p:cNvPr id="11" name="正方形/長方形 10"/>
          <p:cNvSpPr/>
          <p:nvPr/>
        </p:nvSpPr>
        <p:spPr>
          <a:xfrm>
            <a:off x="371954" y="524662"/>
            <a:ext cx="9363919" cy="1200329"/>
          </a:xfrm>
          <a:prstGeom prst="rect">
            <a:avLst/>
          </a:prstGeom>
          <a:noFill/>
          <a:ln>
            <a:noFill/>
            <a:prstDash val="dashDot"/>
          </a:ln>
        </p:spPr>
        <p:txBody>
          <a:bodyPr wrap="square">
            <a:spAutoFit/>
          </a:bodyPr>
          <a:lstStyle/>
          <a:p>
            <a:pPr>
              <a:lnSpc>
                <a:spcPct val="150000"/>
              </a:lnSpc>
            </a:pPr>
            <a:r>
              <a:rPr lang="ja-JP" altLang="en-US" sz="1600" dirty="0" smtClean="0">
                <a:latin typeface="BIZ UDゴシック" panose="020B0400000000000000" pitchFamily="49" charset="-128"/>
                <a:ea typeface="BIZ UDゴシック" panose="020B0400000000000000" pitchFamily="49" charset="-128"/>
              </a:rPr>
              <a:t>　①地域</a:t>
            </a:r>
            <a:r>
              <a:rPr lang="ja-JP" altLang="en-US" sz="1600" dirty="0">
                <a:latin typeface="BIZ UDゴシック" panose="020B0400000000000000" pitchFamily="49" charset="-128"/>
                <a:ea typeface="BIZ UDゴシック" panose="020B0400000000000000" pitchFamily="49" charset="-128"/>
              </a:rPr>
              <a:t>連携推進会議の設置及び運営</a:t>
            </a:r>
            <a:r>
              <a:rPr lang="ja-JP" altLang="en-US" sz="1600" dirty="0" smtClean="0">
                <a:latin typeface="BIZ UDゴシック" panose="020B0400000000000000" pitchFamily="49" charset="-128"/>
                <a:ea typeface="BIZ UDゴシック" panose="020B0400000000000000" pitchFamily="49" charset="-128"/>
              </a:rPr>
              <a:t>方針</a:t>
            </a:r>
            <a:r>
              <a:rPr lang="ja-JP" altLang="en-US" sz="1600" dirty="0">
                <a:latin typeface="BIZ UDゴシック" panose="020B0400000000000000" pitchFamily="49" charset="-128"/>
                <a:ea typeface="BIZ UDゴシック" panose="020B0400000000000000" pitchFamily="49" charset="-128"/>
              </a:rPr>
              <a:t>を記載してください</a:t>
            </a:r>
            <a:r>
              <a:rPr lang="ja-JP" altLang="en-US" sz="1600" dirty="0" smtClean="0">
                <a:latin typeface="BIZ UDゴシック" panose="020B0400000000000000" pitchFamily="49" charset="-128"/>
                <a:ea typeface="BIZ UDゴシック" panose="020B0400000000000000" pitchFamily="49" charset="-128"/>
              </a:rPr>
              <a:t>。</a:t>
            </a:r>
            <a:endParaRPr lang="en-US" altLang="ja-JP" sz="1600" dirty="0" smtClean="0">
              <a:latin typeface="BIZ UDゴシック" panose="020B0400000000000000" pitchFamily="49" charset="-128"/>
              <a:ea typeface="BIZ UDゴシック" panose="020B0400000000000000" pitchFamily="49" charset="-128"/>
            </a:endParaRPr>
          </a:p>
          <a:p>
            <a:pPr>
              <a:lnSpc>
                <a:spcPct val="150000"/>
              </a:lnSpc>
            </a:pPr>
            <a:r>
              <a:rPr lang="ja-JP" altLang="en-US" sz="1600" dirty="0">
                <a:latin typeface="BIZ UDゴシック" panose="020B0400000000000000" pitchFamily="49" charset="-128"/>
                <a:ea typeface="BIZ UDゴシック" panose="020B0400000000000000" pitchFamily="49" charset="-128"/>
              </a:rPr>
              <a:t>　</a:t>
            </a:r>
            <a:r>
              <a:rPr lang="ja-JP" altLang="en-US" sz="1600" dirty="0" smtClean="0">
                <a:latin typeface="BIZ UDゴシック" panose="020B0400000000000000" pitchFamily="49" charset="-128"/>
                <a:ea typeface="BIZ UDゴシック" panose="020B0400000000000000" pitchFamily="49" charset="-128"/>
              </a:rPr>
              <a:t>②入居者</a:t>
            </a:r>
            <a:r>
              <a:rPr lang="ja-JP" altLang="en-US" sz="1600" dirty="0">
                <a:latin typeface="BIZ UDゴシック" panose="020B0400000000000000" pitchFamily="49" charset="-128"/>
                <a:ea typeface="BIZ UDゴシック" panose="020B0400000000000000" pitchFamily="49" charset="-128"/>
              </a:rPr>
              <a:t>の家族や地域住民との交流の機会の</a:t>
            </a:r>
            <a:r>
              <a:rPr lang="ja-JP" altLang="en-US" sz="1600" dirty="0" smtClean="0">
                <a:latin typeface="BIZ UDゴシック" panose="020B0400000000000000" pitchFamily="49" charset="-128"/>
                <a:ea typeface="BIZ UDゴシック" panose="020B0400000000000000" pitchFamily="49" charset="-128"/>
              </a:rPr>
              <a:t>確保について記載</a:t>
            </a:r>
            <a:r>
              <a:rPr lang="ja-JP" altLang="en-US" sz="1600" dirty="0">
                <a:latin typeface="BIZ UDゴシック" panose="020B0400000000000000" pitchFamily="49" charset="-128"/>
                <a:ea typeface="BIZ UDゴシック" panose="020B0400000000000000" pitchFamily="49" charset="-128"/>
              </a:rPr>
              <a:t>してください。</a:t>
            </a:r>
            <a:endParaRPr lang="en-US" altLang="ja-JP" sz="1600" dirty="0">
              <a:latin typeface="BIZ UDゴシック" panose="020B0400000000000000" pitchFamily="49" charset="-128"/>
              <a:ea typeface="BIZ UDゴシック" panose="020B0400000000000000" pitchFamily="49" charset="-128"/>
            </a:endParaRPr>
          </a:p>
          <a:p>
            <a:pPr>
              <a:lnSpc>
                <a:spcPct val="150000"/>
              </a:lnSpc>
            </a:pPr>
            <a:endParaRPr lang="en-US" altLang="ja-JP" sz="1600" dirty="0" smtClean="0">
              <a:latin typeface="BIZ UDゴシック" panose="020B0400000000000000" pitchFamily="49" charset="-128"/>
              <a:ea typeface="BIZ UDゴシック" panose="020B0400000000000000" pitchFamily="49" charset="-128"/>
            </a:endParaRPr>
          </a:p>
        </p:txBody>
      </p:sp>
      <p:sp>
        <p:nvSpPr>
          <p:cNvPr id="12" name="正方形/長方形 11"/>
          <p:cNvSpPr/>
          <p:nvPr/>
        </p:nvSpPr>
        <p:spPr>
          <a:xfrm>
            <a:off x="289366" y="116584"/>
            <a:ext cx="4764548" cy="646331"/>
          </a:xfrm>
          <a:prstGeom prst="rect">
            <a:avLst/>
          </a:prstGeom>
          <a:noFill/>
          <a:ln>
            <a:noFill/>
            <a:prstDash val="dashDot"/>
          </a:ln>
        </p:spPr>
        <p:txBody>
          <a:bodyPr wrap="square">
            <a:spAutoFit/>
          </a:bodyPr>
          <a:lstStyle/>
          <a:p>
            <a:r>
              <a:rPr lang="ja-JP" altLang="en-US" dirty="0" smtClean="0">
                <a:latin typeface="BIZ UDゴシック" panose="020B0400000000000000" pitchFamily="49" charset="-128"/>
                <a:ea typeface="BIZ UDゴシック" panose="020B0400000000000000" pitchFamily="49" charset="-128"/>
              </a:rPr>
              <a:t>２　事業計画（その他）</a:t>
            </a:r>
            <a:endParaRPr lang="en-US" altLang="ja-JP" dirty="0">
              <a:latin typeface="BIZ UDゴシック" panose="020B0400000000000000" pitchFamily="49" charset="-128"/>
              <a:ea typeface="BIZ UDゴシック" panose="020B0400000000000000" pitchFamily="49" charset="-128"/>
            </a:endParaRPr>
          </a:p>
          <a:p>
            <a:r>
              <a:rPr lang="ja-JP" altLang="en-US" dirty="0">
                <a:latin typeface="BIZ UDゴシック" panose="020B0400000000000000" pitchFamily="49" charset="-128"/>
                <a:ea typeface="BIZ UDゴシック" panose="020B0400000000000000" pitchFamily="49" charset="-128"/>
              </a:rPr>
              <a:t>　</a:t>
            </a:r>
            <a:endParaRPr lang="en-US" altLang="ja-JP" dirty="0" smtClean="0">
              <a:latin typeface="BIZ UDゴシック" panose="020B0400000000000000" pitchFamily="49" charset="-128"/>
              <a:ea typeface="BIZ UDゴシック" panose="020B0400000000000000" pitchFamily="49" charset="-128"/>
            </a:endParaRPr>
          </a:p>
        </p:txBody>
      </p:sp>
      <p:sp>
        <p:nvSpPr>
          <p:cNvPr id="13" name="フッター プレースホルダー 7"/>
          <p:cNvSpPr>
            <a:spLocks noGrp="1"/>
          </p:cNvSpPr>
          <p:nvPr>
            <p:ph type="ftr" sz="quarter" idx="11"/>
          </p:nvPr>
        </p:nvSpPr>
        <p:spPr>
          <a:xfrm>
            <a:off x="8119872" y="71418"/>
            <a:ext cx="4523590" cy="304040"/>
          </a:xfrm>
        </p:spPr>
        <p:txBody>
          <a:bodyPr/>
          <a:lstStyle/>
          <a:p>
            <a:r>
              <a:rPr kumimoji="1" lang="en-US" altLang="ja-JP" dirty="0"/>
              <a:t>【</a:t>
            </a:r>
            <a:r>
              <a:rPr kumimoji="1" lang="ja-JP" altLang="en-US" dirty="0"/>
              <a:t>様式</a:t>
            </a:r>
            <a:r>
              <a:rPr kumimoji="1" lang="en-US" altLang="ja-JP" dirty="0"/>
              <a:t>4-1</a:t>
            </a:r>
            <a:r>
              <a:rPr kumimoji="1" lang="en-US" altLang="ja-JP" dirty="0" smtClean="0"/>
              <a:t>】</a:t>
            </a:r>
            <a:r>
              <a:rPr kumimoji="1" lang="ja-JP" altLang="en-US" dirty="0" smtClean="0"/>
              <a:t>　</a:t>
            </a:r>
            <a:r>
              <a:rPr lang="ja-JP" altLang="ja-JP" dirty="0" smtClean="0"/>
              <a:t>市有地</a:t>
            </a:r>
            <a:r>
              <a:rPr lang="ja-JP" altLang="ja-JP" dirty="0"/>
              <a:t>を活用した共同生活援助</a:t>
            </a:r>
            <a:r>
              <a:rPr lang="ja-JP" altLang="ja-JP" dirty="0" smtClean="0"/>
              <a:t>事業所整備</a:t>
            </a:r>
            <a:r>
              <a:rPr lang="ja-JP" altLang="ja-JP" dirty="0"/>
              <a:t>事業</a:t>
            </a:r>
            <a:endParaRPr kumimoji="1" lang="ja-JP" altLang="en-US" dirty="0"/>
          </a:p>
        </p:txBody>
      </p:sp>
    </p:spTree>
    <p:extLst>
      <p:ext uri="{BB962C8B-B14F-4D97-AF65-F5344CB8AC3E}">
        <p14:creationId xmlns:p14="http://schemas.microsoft.com/office/powerpoint/2010/main" val="200836036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289366" y="509285"/>
            <a:ext cx="12311065" cy="8900781"/>
          </a:xfrm>
          <a:prstGeom prst="rect">
            <a:avLst/>
          </a:prstGeom>
          <a:no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a:p>
        </p:txBody>
      </p:sp>
      <p:sp>
        <p:nvSpPr>
          <p:cNvPr id="7" name="スライド番号プレースホルダー 6"/>
          <p:cNvSpPr>
            <a:spLocks noGrp="1"/>
          </p:cNvSpPr>
          <p:nvPr>
            <p:ph type="sldNum" sz="quarter" idx="12"/>
          </p:nvPr>
        </p:nvSpPr>
        <p:spPr/>
        <p:txBody>
          <a:bodyPr/>
          <a:lstStyle/>
          <a:p>
            <a:fld id="{6E7BEADF-0AA4-4638-B48D-F42937E2890C}" type="slidenum">
              <a:rPr kumimoji="1" lang="ja-JP" altLang="en-US" smtClean="0"/>
              <a:t>7</a:t>
            </a:fld>
            <a:endParaRPr kumimoji="1" lang="ja-JP" altLang="en-US"/>
          </a:p>
        </p:txBody>
      </p:sp>
      <p:sp>
        <p:nvSpPr>
          <p:cNvPr id="6" name="正方形/長方形 5"/>
          <p:cNvSpPr/>
          <p:nvPr/>
        </p:nvSpPr>
        <p:spPr>
          <a:xfrm>
            <a:off x="289366" y="134299"/>
            <a:ext cx="415498" cy="369332"/>
          </a:xfrm>
          <a:prstGeom prst="rect">
            <a:avLst/>
          </a:prstGeom>
          <a:noFill/>
          <a:ln>
            <a:noFill/>
            <a:prstDash val="dashDot"/>
          </a:ln>
        </p:spPr>
        <p:txBody>
          <a:bodyPr wrap="none">
            <a:spAutoFit/>
          </a:bodyPr>
          <a:lstStyle/>
          <a:p>
            <a:r>
              <a:rPr lang="ja-JP" altLang="en-US" dirty="0">
                <a:latin typeface="BIZ UDゴシック" panose="020B0400000000000000" pitchFamily="49" charset="-128"/>
                <a:ea typeface="BIZ UDゴシック" panose="020B0400000000000000" pitchFamily="49" charset="-128"/>
              </a:rPr>
              <a:t>　</a:t>
            </a:r>
            <a:endParaRPr lang="en-US" altLang="ja-JP" dirty="0" smtClean="0">
              <a:latin typeface="BIZ UDゴシック" panose="020B0400000000000000" pitchFamily="49" charset="-128"/>
              <a:ea typeface="BIZ UDゴシック" panose="020B0400000000000000" pitchFamily="49" charset="-128"/>
            </a:endParaRPr>
          </a:p>
        </p:txBody>
      </p:sp>
      <p:sp>
        <p:nvSpPr>
          <p:cNvPr id="9" name="正方形/長方形 8"/>
          <p:cNvSpPr/>
          <p:nvPr/>
        </p:nvSpPr>
        <p:spPr>
          <a:xfrm>
            <a:off x="289366" y="116584"/>
            <a:ext cx="3993401" cy="369332"/>
          </a:xfrm>
          <a:prstGeom prst="rect">
            <a:avLst/>
          </a:prstGeom>
          <a:noFill/>
          <a:ln>
            <a:noFill/>
            <a:prstDash val="dashDot"/>
          </a:ln>
        </p:spPr>
        <p:txBody>
          <a:bodyPr wrap="none">
            <a:spAutoFit/>
          </a:bodyPr>
          <a:lstStyle/>
          <a:p>
            <a:r>
              <a:rPr lang="ja-JP" altLang="en-US" dirty="0">
                <a:latin typeface="BIZ UDゴシック" panose="020B0400000000000000" pitchFamily="49" charset="-128"/>
                <a:ea typeface="BIZ UDゴシック" panose="020B0400000000000000" pitchFamily="49" charset="-128"/>
              </a:rPr>
              <a:t>３</a:t>
            </a:r>
            <a:r>
              <a:rPr lang="ja-JP" altLang="en-US" dirty="0" smtClean="0">
                <a:latin typeface="BIZ UDゴシック" panose="020B0400000000000000" pitchFamily="49" charset="-128"/>
                <a:ea typeface="BIZ UDゴシック" panose="020B0400000000000000" pitchFamily="49" charset="-128"/>
              </a:rPr>
              <a:t>　</a:t>
            </a:r>
            <a:r>
              <a:rPr lang="ja-JP" altLang="en-US" dirty="0" smtClean="0">
                <a:latin typeface="BIZ UDゴシック" panose="020B0400000000000000" pitchFamily="49" charset="-128"/>
                <a:ea typeface="BIZ UDゴシック" panose="020B0400000000000000" pitchFamily="49" charset="-128"/>
              </a:rPr>
              <a:t>災害</a:t>
            </a:r>
            <a:r>
              <a:rPr lang="ja-JP" altLang="en-US" dirty="0">
                <a:latin typeface="BIZ UDゴシック" panose="020B0400000000000000" pitchFamily="49" charset="-128"/>
                <a:ea typeface="BIZ UDゴシック" panose="020B0400000000000000" pitchFamily="49" charset="-128"/>
              </a:rPr>
              <a:t>時の業務継続</a:t>
            </a:r>
            <a:r>
              <a:rPr lang="ja-JP" altLang="en-US" dirty="0" smtClean="0">
                <a:latin typeface="BIZ UDゴシック" panose="020B0400000000000000" pitchFamily="49" charset="-128"/>
                <a:ea typeface="BIZ UDゴシック" panose="020B0400000000000000" pitchFamily="49" charset="-128"/>
              </a:rPr>
              <a:t>計画（</a:t>
            </a:r>
            <a:r>
              <a:rPr lang="en-US" altLang="ja-JP" dirty="0" smtClean="0">
                <a:latin typeface="BIZ UDゴシック" panose="020B0400000000000000" pitchFamily="49" charset="-128"/>
                <a:ea typeface="BIZ UDゴシック" panose="020B0400000000000000" pitchFamily="49" charset="-128"/>
              </a:rPr>
              <a:t>BCP</a:t>
            </a:r>
            <a:r>
              <a:rPr lang="ja-JP" altLang="en-US" dirty="0" smtClean="0">
                <a:latin typeface="BIZ UDゴシック" panose="020B0400000000000000" pitchFamily="49" charset="-128"/>
                <a:ea typeface="BIZ UDゴシック" panose="020B0400000000000000" pitchFamily="49" charset="-128"/>
              </a:rPr>
              <a:t>）</a:t>
            </a:r>
            <a:r>
              <a:rPr lang="ja-JP" altLang="en-US" dirty="0">
                <a:latin typeface="BIZ UDゴシック" panose="020B0400000000000000" pitchFamily="49" charset="-128"/>
                <a:ea typeface="BIZ UDゴシック" panose="020B0400000000000000" pitchFamily="49" charset="-128"/>
              </a:rPr>
              <a:t>　</a:t>
            </a:r>
            <a:endParaRPr lang="en-US" altLang="ja-JP" dirty="0" smtClean="0">
              <a:latin typeface="BIZ UDゴシック" panose="020B0400000000000000" pitchFamily="49" charset="-128"/>
              <a:ea typeface="BIZ UDゴシック" panose="020B0400000000000000" pitchFamily="49" charset="-128"/>
            </a:endParaRPr>
          </a:p>
        </p:txBody>
      </p:sp>
      <p:sp>
        <p:nvSpPr>
          <p:cNvPr id="10" name="正方形/長方形 9"/>
          <p:cNvSpPr/>
          <p:nvPr/>
        </p:nvSpPr>
        <p:spPr>
          <a:xfrm>
            <a:off x="497115" y="768907"/>
            <a:ext cx="11973015" cy="1600438"/>
          </a:xfrm>
          <a:prstGeom prst="rect">
            <a:avLst/>
          </a:prstGeom>
          <a:solidFill>
            <a:schemeClr val="bg1"/>
          </a:solidFill>
          <a:ln>
            <a:solidFill>
              <a:schemeClr val="tx1"/>
            </a:solidFill>
            <a:prstDash val="dashDot"/>
          </a:ln>
        </p:spPr>
        <p:txBody>
          <a:bodyPr wrap="square">
            <a:spAutoFit/>
          </a:bodyPr>
          <a:lstStyle/>
          <a:p>
            <a:r>
              <a:rPr lang="en-US" altLang="ja-JP" sz="1400" dirty="0" smtClean="0">
                <a:latin typeface="BIZ UDゴシック" panose="020B0400000000000000" pitchFamily="49" charset="-128"/>
                <a:ea typeface="BIZ UDゴシック" panose="020B0400000000000000" pitchFamily="49" charset="-128"/>
              </a:rPr>
              <a:t>【</a:t>
            </a:r>
            <a:r>
              <a:rPr lang="ja-JP" altLang="en-US" sz="1400" dirty="0">
                <a:latin typeface="BIZ UDゴシック" panose="020B0400000000000000" pitchFamily="49" charset="-128"/>
                <a:ea typeface="BIZ UDゴシック" panose="020B0400000000000000" pitchFamily="49" charset="-128"/>
              </a:rPr>
              <a:t>自然災害発生時の業務継続計画（</a:t>
            </a:r>
            <a:r>
              <a:rPr lang="en-US" altLang="ja-JP" sz="1400" dirty="0">
                <a:latin typeface="BIZ UDゴシック" panose="020B0400000000000000" pitchFamily="49" charset="-128"/>
                <a:ea typeface="BIZ UDゴシック" panose="020B0400000000000000" pitchFamily="49" charset="-128"/>
              </a:rPr>
              <a:t>BCP</a:t>
            </a:r>
            <a:r>
              <a:rPr lang="en-US" altLang="ja-JP" sz="1400" dirty="0" smtClean="0">
                <a:latin typeface="BIZ UDゴシック" panose="020B0400000000000000" pitchFamily="49" charset="-128"/>
                <a:ea typeface="BIZ UDゴシック" panose="020B0400000000000000" pitchFamily="49" charset="-128"/>
              </a:rPr>
              <a:t>)】</a:t>
            </a:r>
          </a:p>
          <a:p>
            <a:r>
              <a:rPr lang="ja-JP" altLang="en-US" sz="1400" dirty="0">
                <a:latin typeface="BIZ UDゴシック" panose="020B0400000000000000" pitchFamily="49" charset="-128"/>
                <a:ea typeface="BIZ UDゴシック" panose="020B0400000000000000" pitchFamily="49" charset="-128"/>
              </a:rPr>
              <a:t>　①想定しているリスク及び災害時における施設が果たす</a:t>
            </a:r>
            <a:r>
              <a:rPr lang="ja-JP" altLang="en-US" sz="1400" dirty="0" smtClean="0">
                <a:latin typeface="BIZ UDゴシック" panose="020B0400000000000000" pitchFamily="49" charset="-128"/>
                <a:ea typeface="BIZ UDゴシック" panose="020B0400000000000000" pitchFamily="49" charset="-128"/>
              </a:rPr>
              <a:t>べき役割について記載してください。</a:t>
            </a:r>
            <a:endParaRPr lang="en-US" altLang="ja-JP" sz="1400" dirty="0" smtClean="0">
              <a:latin typeface="BIZ UDゴシック" panose="020B0400000000000000" pitchFamily="49" charset="-128"/>
              <a:ea typeface="BIZ UDゴシック" panose="020B0400000000000000" pitchFamily="49" charset="-128"/>
            </a:endParaRPr>
          </a:p>
          <a:p>
            <a:r>
              <a:rPr lang="ja-JP" altLang="en-US" sz="1400" dirty="0">
                <a:latin typeface="BIZ UDゴシック" panose="020B0400000000000000" pitchFamily="49" charset="-128"/>
                <a:ea typeface="BIZ UDゴシック" panose="020B0400000000000000" pitchFamily="49" charset="-128"/>
              </a:rPr>
              <a:t>　</a:t>
            </a:r>
            <a:r>
              <a:rPr lang="ja-JP" altLang="en-US" sz="1400" dirty="0" smtClean="0">
                <a:latin typeface="BIZ UDゴシック" panose="020B0400000000000000" pitchFamily="49" charset="-128"/>
                <a:ea typeface="BIZ UDゴシック" panose="020B0400000000000000" pitchFamily="49" charset="-128"/>
              </a:rPr>
              <a:t>②サービス</a:t>
            </a:r>
            <a:r>
              <a:rPr lang="ja-JP" altLang="en-US" sz="1400" dirty="0">
                <a:latin typeface="BIZ UDゴシック" panose="020B0400000000000000" pitchFamily="49" charset="-128"/>
                <a:ea typeface="BIZ UDゴシック" panose="020B0400000000000000" pitchFamily="49" charset="-128"/>
              </a:rPr>
              <a:t>の提供を継続的に実施するための具体的</a:t>
            </a:r>
            <a:r>
              <a:rPr lang="ja-JP" altLang="en-US" sz="1400" dirty="0" smtClean="0">
                <a:latin typeface="BIZ UDゴシック" panose="020B0400000000000000" pitchFamily="49" charset="-128"/>
                <a:ea typeface="BIZ UDゴシック" panose="020B0400000000000000" pitchFamily="49" charset="-128"/>
              </a:rPr>
              <a:t>な取組み（例：電気</a:t>
            </a:r>
            <a:r>
              <a:rPr lang="ja-JP" altLang="en-US" sz="1400" dirty="0">
                <a:latin typeface="BIZ UDゴシック" panose="020B0400000000000000" pitchFamily="49" charset="-128"/>
                <a:ea typeface="BIZ UDゴシック" panose="020B0400000000000000" pitchFamily="49" charset="-128"/>
              </a:rPr>
              <a:t>・ガス・水道が止まった</a:t>
            </a:r>
            <a:r>
              <a:rPr lang="ja-JP" altLang="en-US" sz="1400" dirty="0" smtClean="0">
                <a:latin typeface="BIZ UDゴシック" panose="020B0400000000000000" pitchFamily="49" charset="-128"/>
                <a:ea typeface="BIZ UDゴシック" panose="020B0400000000000000" pitchFamily="49" charset="-128"/>
              </a:rPr>
              <a:t>場合</a:t>
            </a:r>
            <a:r>
              <a:rPr lang="ja-JP" altLang="en-US" sz="1400" dirty="0">
                <a:latin typeface="BIZ UDゴシック" panose="020B0400000000000000" pitchFamily="49" charset="-128"/>
                <a:ea typeface="BIZ UDゴシック" panose="020B0400000000000000" pitchFamily="49" charset="-128"/>
              </a:rPr>
              <a:t>等</a:t>
            </a:r>
            <a:r>
              <a:rPr lang="ja-JP" altLang="en-US" sz="1400" dirty="0" smtClean="0">
                <a:latin typeface="BIZ UDゴシック" panose="020B0400000000000000" pitchFamily="49" charset="-128"/>
                <a:ea typeface="BIZ UDゴシック" panose="020B0400000000000000" pitchFamily="49" charset="-128"/>
              </a:rPr>
              <a:t>）を記載してください。</a:t>
            </a:r>
            <a:endParaRPr lang="en-US" altLang="ja-JP" sz="1400" dirty="0" smtClean="0">
              <a:latin typeface="BIZ UDゴシック" panose="020B0400000000000000" pitchFamily="49" charset="-128"/>
              <a:ea typeface="BIZ UDゴシック" panose="020B0400000000000000" pitchFamily="49" charset="-128"/>
            </a:endParaRPr>
          </a:p>
          <a:p>
            <a:r>
              <a:rPr lang="ja-JP" altLang="en-US" sz="1400" dirty="0">
                <a:latin typeface="BIZ UDゴシック" panose="020B0400000000000000" pitchFamily="49" charset="-128"/>
                <a:ea typeface="BIZ UDゴシック" panose="020B0400000000000000" pitchFamily="49" charset="-128"/>
              </a:rPr>
              <a:t>　③早期の業務正常化を図るための具体的な</a:t>
            </a:r>
            <a:r>
              <a:rPr lang="ja-JP" altLang="en-US" sz="1400" dirty="0" smtClean="0">
                <a:latin typeface="BIZ UDゴシック" panose="020B0400000000000000" pitchFamily="49" charset="-128"/>
                <a:ea typeface="BIZ UDゴシック" panose="020B0400000000000000" pitchFamily="49" charset="-128"/>
              </a:rPr>
              <a:t>取組を記載してください。</a:t>
            </a:r>
            <a:endParaRPr lang="en-US" altLang="ja-JP" sz="1400" dirty="0" smtClean="0">
              <a:latin typeface="BIZ UDゴシック" panose="020B0400000000000000" pitchFamily="49" charset="-128"/>
              <a:ea typeface="BIZ UDゴシック" panose="020B0400000000000000" pitchFamily="49" charset="-128"/>
            </a:endParaRPr>
          </a:p>
          <a:p>
            <a:r>
              <a:rPr lang="ja-JP" altLang="en-US" sz="1400" dirty="0">
                <a:latin typeface="BIZ UDゴシック" panose="020B0400000000000000" pitchFamily="49" charset="-128"/>
                <a:ea typeface="BIZ UDゴシック" panose="020B0400000000000000" pitchFamily="49" charset="-128"/>
              </a:rPr>
              <a:t>　④地域住民支援への</a:t>
            </a:r>
            <a:r>
              <a:rPr lang="ja-JP" altLang="en-US" sz="1400" dirty="0" smtClean="0">
                <a:latin typeface="BIZ UDゴシック" panose="020B0400000000000000" pitchFamily="49" charset="-128"/>
                <a:ea typeface="BIZ UDゴシック" panose="020B0400000000000000" pitchFamily="49" charset="-128"/>
              </a:rPr>
              <a:t>取組</a:t>
            </a:r>
            <a:r>
              <a:rPr lang="ja-JP" altLang="en-US" sz="1400" dirty="0">
                <a:latin typeface="BIZ UDゴシック" panose="020B0400000000000000" pitchFamily="49" charset="-128"/>
                <a:ea typeface="BIZ UDゴシック" panose="020B0400000000000000" pitchFamily="49" charset="-128"/>
              </a:rPr>
              <a:t>を記載してください。</a:t>
            </a:r>
            <a:endParaRPr lang="en-US" altLang="ja-JP" sz="1400" dirty="0">
              <a:latin typeface="BIZ UDゴシック" panose="020B0400000000000000" pitchFamily="49" charset="-128"/>
              <a:ea typeface="BIZ UDゴシック" panose="020B0400000000000000" pitchFamily="49" charset="-128"/>
            </a:endParaRPr>
          </a:p>
          <a:p>
            <a:endParaRPr lang="en-US" altLang="ja-JP" sz="1400" dirty="0">
              <a:latin typeface="BIZ UDゴシック" panose="020B0400000000000000" pitchFamily="49" charset="-128"/>
              <a:ea typeface="BIZ UDゴシック" panose="020B0400000000000000" pitchFamily="49" charset="-128"/>
            </a:endParaRPr>
          </a:p>
          <a:p>
            <a:endParaRPr lang="en-US" altLang="ja-JP" sz="1400" dirty="0" smtClean="0">
              <a:latin typeface="BIZ UDゴシック" panose="020B0400000000000000" pitchFamily="49" charset="-128"/>
              <a:ea typeface="BIZ UDゴシック" panose="020B0400000000000000" pitchFamily="49" charset="-128"/>
            </a:endParaRPr>
          </a:p>
        </p:txBody>
      </p:sp>
      <p:sp>
        <p:nvSpPr>
          <p:cNvPr id="13" name="フッター プレースホルダー 7"/>
          <p:cNvSpPr>
            <a:spLocks noGrp="1"/>
          </p:cNvSpPr>
          <p:nvPr>
            <p:ph type="ftr" sz="quarter" idx="11"/>
          </p:nvPr>
        </p:nvSpPr>
        <p:spPr>
          <a:xfrm>
            <a:off x="8119872" y="71418"/>
            <a:ext cx="4523590" cy="304040"/>
          </a:xfrm>
        </p:spPr>
        <p:txBody>
          <a:bodyPr/>
          <a:lstStyle/>
          <a:p>
            <a:r>
              <a:rPr kumimoji="1" lang="en-US" altLang="ja-JP" dirty="0"/>
              <a:t>【</a:t>
            </a:r>
            <a:r>
              <a:rPr kumimoji="1" lang="ja-JP" altLang="en-US" dirty="0"/>
              <a:t>様式</a:t>
            </a:r>
            <a:r>
              <a:rPr kumimoji="1" lang="en-US" altLang="ja-JP" dirty="0"/>
              <a:t>4-1</a:t>
            </a:r>
            <a:r>
              <a:rPr kumimoji="1" lang="en-US" altLang="ja-JP" dirty="0" smtClean="0"/>
              <a:t>】</a:t>
            </a:r>
            <a:r>
              <a:rPr kumimoji="1" lang="ja-JP" altLang="en-US" dirty="0" smtClean="0"/>
              <a:t>　</a:t>
            </a:r>
            <a:r>
              <a:rPr lang="ja-JP" altLang="ja-JP" dirty="0" smtClean="0"/>
              <a:t>市有地</a:t>
            </a:r>
            <a:r>
              <a:rPr lang="ja-JP" altLang="ja-JP" dirty="0"/>
              <a:t>を活用した共同生活援助</a:t>
            </a:r>
            <a:r>
              <a:rPr lang="ja-JP" altLang="ja-JP" dirty="0" smtClean="0"/>
              <a:t>事業所整備</a:t>
            </a:r>
            <a:r>
              <a:rPr lang="ja-JP" altLang="ja-JP" dirty="0"/>
              <a:t>事業</a:t>
            </a:r>
            <a:endParaRPr kumimoji="1" lang="ja-JP" altLang="en-US" dirty="0"/>
          </a:p>
        </p:txBody>
      </p:sp>
    </p:spTree>
    <p:extLst>
      <p:ext uri="{BB962C8B-B14F-4D97-AF65-F5344CB8AC3E}">
        <p14:creationId xmlns:p14="http://schemas.microsoft.com/office/powerpoint/2010/main" val="350218677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289366" y="509285"/>
            <a:ext cx="12311065" cy="8900781"/>
          </a:xfrm>
          <a:prstGeom prst="rect">
            <a:avLst/>
          </a:prstGeom>
          <a:no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a:p>
        </p:txBody>
      </p:sp>
      <p:sp>
        <p:nvSpPr>
          <p:cNvPr id="7" name="スライド番号プレースホルダー 6"/>
          <p:cNvSpPr>
            <a:spLocks noGrp="1"/>
          </p:cNvSpPr>
          <p:nvPr>
            <p:ph type="sldNum" sz="quarter" idx="12"/>
          </p:nvPr>
        </p:nvSpPr>
        <p:spPr/>
        <p:txBody>
          <a:bodyPr/>
          <a:lstStyle/>
          <a:p>
            <a:fld id="{6E7BEADF-0AA4-4638-B48D-F42937E2890C}" type="slidenum">
              <a:rPr kumimoji="1" lang="ja-JP" altLang="en-US" smtClean="0"/>
              <a:t>8</a:t>
            </a:fld>
            <a:endParaRPr kumimoji="1" lang="ja-JP" altLang="en-US" dirty="0"/>
          </a:p>
        </p:txBody>
      </p:sp>
      <p:sp>
        <p:nvSpPr>
          <p:cNvPr id="6" name="正方形/長方形 5"/>
          <p:cNvSpPr/>
          <p:nvPr/>
        </p:nvSpPr>
        <p:spPr>
          <a:xfrm>
            <a:off x="289366" y="134299"/>
            <a:ext cx="415498" cy="369332"/>
          </a:xfrm>
          <a:prstGeom prst="rect">
            <a:avLst/>
          </a:prstGeom>
          <a:noFill/>
          <a:ln>
            <a:noFill/>
            <a:prstDash val="dashDot"/>
          </a:ln>
        </p:spPr>
        <p:txBody>
          <a:bodyPr wrap="none">
            <a:spAutoFit/>
          </a:bodyPr>
          <a:lstStyle/>
          <a:p>
            <a:r>
              <a:rPr lang="ja-JP" altLang="en-US" dirty="0">
                <a:latin typeface="BIZ UDゴシック" panose="020B0400000000000000" pitchFamily="49" charset="-128"/>
                <a:ea typeface="BIZ UDゴシック" panose="020B0400000000000000" pitchFamily="49" charset="-128"/>
              </a:rPr>
              <a:t>　</a:t>
            </a:r>
            <a:endParaRPr lang="en-US" altLang="ja-JP" dirty="0" smtClean="0">
              <a:latin typeface="BIZ UDゴシック" panose="020B0400000000000000" pitchFamily="49" charset="-128"/>
              <a:ea typeface="BIZ UDゴシック" panose="020B0400000000000000" pitchFamily="49" charset="-128"/>
            </a:endParaRPr>
          </a:p>
        </p:txBody>
      </p:sp>
      <p:sp>
        <p:nvSpPr>
          <p:cNvPr id="9" name="正方形/長方形 8"/>
          <p:cNvSpPr/>
          <p:nvPr/>
        </p:nvSpPr>
        <p:spPr>
          <a:xfrm>
            <a:off x="289366" y="116584"/>
            <a:ext cx="2954655" cy="369332"/>
          </a:xfrm>
          <a:prstGeom prst="rect">
            <a:avLst/>
          </a:prstGeom>
          <a:noFill/>
          <a:ln>
            <a:noFill/>
            <a:prstDash val="dashDot"/>
          </a:ln>
        </p:spPr>
        <p:txBody>
          <a:bodyPr wrap="none">
            <a:spAutoFit/>
          </a:bodyPr>
          <a:lstStyle/>
          <a:p>
            <a:r>
              <a:rPr lang="ja-JP" altLang="en-US" dirty="0">
                <a:latin typeface="BIZ UDゴシック" panose="020B0400000000000000" pitchFamily="49" charset="-128"/>
                <a:ea typeface="BIZ UDゴシック" panose="020B0400000000000000" pitchFamily="49" charset="-128"/>
              </a:rPr>
              <a:t>４　</a:t>
            </a:r>
            <a:r>
              <a:rPr lang="ja-JP" altLang="en-US" dirty="0" smtClean="0">
                <a:latin typeface="BIZ UDゴシック" panose="020B0400000000000000" pitchFamily="49" charset="-128"/>
                <a:ea typeface="BIZ UDゴシック" panose="020B0400000000000000" pitchFamily="49" charset="-128"/>
              </a:rPr>
              <a:t>入居者受入・人員配置</a:t>
            </a:r>
            <a:endParaRPr lang="en-US" altLang="ja-JP" dirty="0" smtClean="0">
              <a:latin typeface="BIZ UDゴシック" panose="020B0400000000000000" pitchFamily="49" charset="-128"/>
              <a:ea typeface="BIZ UDゴシック" panose="020B0400000000000000" pitchFamily="49" charset="-128"/>
            </a:endParaRPr>
          </a:p>
        </p:txBody>
      </p:sp>
      <p:sp>
        <p:nvSpPr>
          <p:cNvPr id="29" name="正方形/長方形 28"/>
          <p:cNvSpPr/>
          <p:nvPr/>
        </p:nvSpPr>
        <p:spPr>
          <a:xfrm>
            <a:off x="704863" y="809756"/>
            <a:ext cx="10081669" cy="2246769"/>
          </a:xfrm>
          <a:prstGeom prst="rect">
            <a:avLst/>
          </a:prstGeom>
          <a:solidFill>
            <a:schemeClr val="bg1"/>
          </a:solidFill>
          <a:ln>
            <a:solidFill>
              <a:schemeClr val="tx1"/>
            </a:solidFill>
            <a:prstDash val="dashDot"/>
          </a:ln>
        </p:spPr>
        <p:txBody>
          <a:bodyPr wrap="square">
            <a:spAutoFit/>
          </a:bodyPr>
          <a:lstStyle/>
          <a:p>
            <a:r>
              <a:rPr lang="en-US" altLang="ja-JP" sz="1400" dirty="0">
                <a:latin typeface="BIZ UDゴシック" panose="020B0400000000000000" pitchFamily="49" charset="-128"/>
                <a:ea typeface="BIZ UDゴシック" panose="020B0400000000000000" pitchFamily="49" charset="-128"/>
              </a:rPr>
              <a:t>【</a:t>
            </a:r>
            <a:r>
              <a:rPr lang="ja-JP" altLang="en-US" sz="1400" dirty="0">
                <a:latin typeface="BIZ UDゴシック" panose="020B0400000000000000" pitchFamily="49" charset="-128"/>
                <a:ea typeface="BIZ UDゴシック" panose="020B0400000000000000" pitchFamily="49" charset="-128"/>
              </a:rPr>
              <a:t>資料作成にあたって</a:t>
            </a:r>
            <a:r>
              <a:rPr lang="en-US" altLang="ja-JP" sz="1400" dirty="0">
                <a:latin typeface="BIZ UDゴシック" panose="020B0400000000000000" pitchFamily="49" charset="-128"/>
                <a:ea typeface="BIZ UDゴシック" panose="020B0400000000000000" pitchFamily="49" charset="-128"/>
              </a:rPr>
              <a:t>】※</a:t>
            </a:r>
            <a:r>
              <a:rPr lang="ja-JP" altLang="en-US" sz="1400" u="sng" dirty="0">
                <a:latin typeface="BIZ UDゴシック" panose="020B0400000000000000" pitchFamily="49" charset="-128"/>
                <a:ea typeface="BIZ UDゴシック" panose="020B0400000000000000" pitchFamily="49" charset="-128"/>
              </a:rPr>
              <a:t>資料提出時にこの枠は削除してください</a:t>
            </a:r>
            <a:r>
              <a:rPr lang="ja-JP" altLang="en-US" sz="1400" u="sng" dirty="0" smtClean="0">
                <a:latin typeface="BIZ UDゴシック" panose="020B0400000000000000" pitchFamily="49" charset="-128"/>
                <a:ea typeface="BIZ UDゴシック" panose="020B0400000000000000" pitchFamily="49" charset="-128"/>
              </a:rPr>
              <a:t>。</a:t>
            </a:r>
            <a:endParaRPr lang="en-US" altLang="ja-JP" sz="1400" u="sng" dirty="0" smtClean="0">
              <a:latin typeface="BIZ UDゴシック" panose="020B0400000000000000" pitchFamily="49" charset="-128"/>
              <a:ea typeface="BIZ UDゴシック" panose="020B0400000000000000" pitchFamily="49" charset="-128"/>
            </a:endParaRPr>
          </a:p>
          <a:p>
            <a:r>
              <a:rPr lang="en-US" altLang="ja-JP" sz="1400" dirty="0" smtClean="0">
                <a:solidFill>
                  <a:srgbClr val="FF0000"/>
                </a:solidFill>
                <a:latin typeface="BIZ UDゴシック" panose="020B0400000000000000" pitchFamily="49" charset="-128"/>
                <a:ea typeface="BIZ UDゴシック" panose="020B0400000000000000" pitchFamily="49" charset="-128"/>
              </a:rPr>
              <a:t>※</a:t>
            </a:r>
            <a:r>
              <a:rPr lang="ja-JP" altLang="en-US" sz="1400" dirty="0" smtClean="0">
                <a:solidFill>
                  <a:srgbClr val="FF0000"/>
                </a:solidFill>
                <a:latin typeface="BIZ UDゴシック" panose="020B0400000000000000" pitchFamily="49" charset="-128"/>
                <a:ea typeface="BIZ UDゴシック" panose="020B0400000000000000" pitchFamily="49" charset="-128"/>
              </a:rPr>
              <a:t>様式</a:t>
            </a:r>
            <a:r>
              <a:rPr lang="en-US" altLang="ja-JP" sz="1400" dirty="0">
                <a:solidFill>
                  <a:srgbClr val="FF0000"/>
                </a:solidFill>
                <a:latin typeface="BIZ UDゴシック" panose="020B0400000000000000" pitchFamily="49" charset="-128"/>
                <a:ea typeface="BIZ UDゴシック" panose="020B0400000000000000" pitchFamily="49" charset="-128"/>
              </a:rPr>
              <a:t>4-2</a:t>
            </a:r>
            <a:r>
              <a:rPr lang="ja-JP" altLang="en-US" sz="1400" dirty="0" err="1">
                <a:solidFill>
                  <a:srgbClr val="FF0000"/>
                </a:solidFill>
                <a:latin typeface="BIZ UDゴシック" panose="020B0400000000000000" pitchFamily="49" charset="-128"/>
                <a:ea typeface="BIZ UDゴシック" panose="020B0400000000000000" pitchFamily="49" charset="-128"/>
              </a:rPr>
              <a:t>、</a:t>
            </a:r>
            <a:r>
              <a:rPr lang="en-US" altLang="ja-JP" sz="1400" dirty="0">
                <a:solidFill>
                  <a:srgbClr val="FF0000"/>
                </a:solidFill>
                <a:latin typeface="BIZ UDゴシック" panose="020B0400000000000000" pitchFamily="49" charset="-128"/>
                <a:ea typeface="BIZ UDゴシック" panose="020B0400000000000000" pitchFamily="49" charset="-128"/>
              </a:rPr>
              <a:t>4-3</a:t>
            </a:r>
            <a:r>
              <a:rPr lang="ja-JP" altLang="en-US" sz="1400" dirty="0" err="1">
                <a:solidFill>
                  <a:srgbClr val="FF0000"/>
                </a:solidFill>
                <a:latin typeface="BIZ UDゴシック" panose="020B0400000000000000" pitchFamily="49" charset="-128"/>
                <a:ea typeface="BIZ UDゴシック" panose="020B0400000000000000" pitchFamily="49" charset="-128"/>
              </a:rPr>
              <a:t>、</a:t>
            </a:r>
            <a:r>
              <a:rPr lang="en-US" altLang="ja-JP" sz="1400" dirty="0">
                <a:solidFill>
                  <a:srgbClr val="FF0000"/>
                </a:solidFill>
                <a:latin typeface="BIZ UDゴシック" panose="020B0400000000000000" pitchFamily="49" charset="-128"/>
                <a:ea typeface="BIZ UDゴシック" panose="020B0400000000000000" pitchFamily="49" charset="-128"/>
              </a:rPr>
              <a:t>4-4</a:t>
            </a:r>
            <a:r>
              <a:rPr lang="ja-JP" altLang="en-US" sz="1400" dirty="0">
                <a:solidFill>
                  <a:srgbClr val="FF0000"/>
                </a:solidFill>
                <a:latin typeface="BIZ UDゴシック" panose="020B0400000000000000" pitchFamily="49" charset="-128"/>
                <a:ea typeface="BIZ UDゴシック" panose="020B0400000000000000" pitchFamily="49" charset="-128"/>
              </a:rPr>
              <a:t>を用いて説明する場合は作成不要</a:t>
            </a:r>
            <a:endParaRPr lang="en-US" altLang="ja-JP" sz="1400" dirty="0">
              <a:solidFill>
                <a:srgbClr val="FF0000"/>
              </a:solidFill>
              <a:latin typeface="BIZ UDゴシック" panose="020B0400000000000000" pitchFamily="49" charset="-128"/>
              <a:ea typeface="BIZ UDゴシック" panose="020B0400000000000000" pitchFamily="49" charset="-128"/>
            </a:endParaRPr>
          </a:p>
          <a:p>
            <a:endParaRPr lang="en-US" altLang="ja-JP" sz="1400" u="sng" dirty="0">
              <a:latin typeface="BIZ UDゴシック" panose="020B0400000000000000" pitchFamily="49" charset="-128"/>
              <a:ea typeface="BIZ UDゴシック" panose="020B0400000000000000" pitchFamily="49" charset="-128"/>
            </a:endParaRPr>
          </a:p>
          <a:p>
            <a:endParaRPr lang="en-US" altLang="ja-JP" sz="1400" dirty="0" smtClean="0">
              <a:latin typeface="BIZ UDゴシック" panose="020B0400000000000000" pitchFamily="49" charset="-128"/>
              <a:ea typeface="BIZ UDゴシック" panose="020B0400000000000000" pitchFamily="49" charset="-128"/>
            </a:endParaRPr>
          </a:p>
          <a:p>
            <a:r>
              <a:rPr lang="ja-JP" altLang="en-US" sz="1400" dirty="0">
                <a:latin typeface="BIZ UDゴシック" panose="020B0400000000000000" pitchFamily="49" charset="-128"/>
                <a:ea typeface="BIZ UDゴシック" panose="020B0400000000000000" pitchFamily="49" charset="-128"/>
              </a:rPr>
              <a:t>・入居者の受け入れ計画を記載して</a:t>
            </a:r>
            <a:r>
              <a:rPr lang="ja-JP" altLang="en-US" sz="1400" dirty="0" smtClean="0">
                <a:latin typeface="BIZ UDゴシック" panose="020B0400000000000000" pitchFamily="49" charset="-128"/>
                <a:ea typeface="BIZ UDゴシック" panose="020B0400000000000000" pitchFamily="49" charset="-128"/>
              </a:rPr>
              <a:t>ください（様式</a:t>
            </a:r>
            <a:r>
              <a:rPr lang="en-US" altLang="ja-JP" sz="1400" dirty="0" smtClean="0">
                <a:latin typeface="BIZ UDゴシック" panose="020B0400000000000000" pitchFamily="49" charset="-128"/>
                <a:ea typeface="BIZ UDゴシック" panose="020B0400000000000000" pitchFamily="49" charset="-128"/>
              </a:rPr>
              <a:t>4-2</a:t>
            </a:r>
            <a:r>
              <a:rPr lang="ja-JP" altLang="en-US" sz="1400" dirty="0" smtClean="0">
                <a:latin typeface="BIZ UDゴシック" panose="020B0400000000000000" pitchFamily="49" charset="-128"/>
                <a:ea typeface="BIZ UDゴシック" panose="020B0400000000000000" pitchFamily="49" charset="-128"/>
              </a:rPr>
              <a:t>関係）</a:t>
            </a:r>
            <a:endParaRPr lang="en-US" altLang="ja-JP" sz="1400" dirty="0" smtClean="0">
              <a:latin typeface="BIZ UDゴシック" panose="020B0400000000000000" pitchFamily="49" charset="-128"/>
              <a:ea typeface="BIZ UDゴシック" panose="020B0400000000000000" pitchFamily="49" charset="-128"/>
            </a:endParaRPr>
          </a:p>
          <a:p>
            <a:r>
              <a:rPr lang="ja-JP" altLang="en-US" sz="1400" dirty="0" smtClean="0">
                <a:latin typeface="BIZ UDゴシック" panose="020B0400000000000000" pitchFamily="49" charset="-128"/>
                <a:ea typeface="BIZ UDゴシック" panose="020B0400000000000000" pitchFamily="49" charset="-128"/>
              </a:rPr>
              <a:t>・入居者の受け入れ計画にあわせて必要な世話人等の配置計画を記載してください</a:t>
            </a:r>
            <a:r>
              <a:rPr lang="ja-JP" altLang="en-US" sz="1400" dirty="0">
                <a:latin typeface="BIZ UDゴシック" panose="020B0400000000000000" pitchFamily="49" charset="-128"/>
                <a:ea typeface="BIZ UDゴシック" panose="020B0400000000000000" pitchFamily="49" charset="-128"/>
              </a:rPr>
              <a:t>。</a:t>
            </a:r>
            <a:r>
              <a:rPr lang="ja-JP" altLang="en-US" sz="1400" dirty="0" smtClean="0">
                <a:latin typeface="BIZ UDゴシック" panose="020B0400000000000000" pitchFamily="49" charset="-128"/>
                <a:ea typeface="BIZ UDゴシック" panose="020B0400000000000000" pitchFamily="49" charset="-128"/>
              </a:rPr>
              <a:t>（様式</a:t>
            </a:r>
            <a:r>
              <a:rPr lang="en-US" altLang="ja-JP" sz="1400" dirty="0" smtClean="0">
                <a:latin typeface="BIZ UDゴシック" panose="020B0400000000000000" pitchFamily="49" charset="-128"/>
                <a:ea typeface="BIZ UDゴシック" panose="020B0400000000000000" pitchFamily="49" charset="-128"/>
              </a:rPr>
              <a:t>4-3</a:t>
            </a:r>
            <a:r>
              <a:rPr lang="ja-JP" altLang="en-US" sz="1400" dirty="0" smtClean="0">
                <a:latin typeface="BIZ UDゴシック" panose="020B0400000000000000" pitchFamily="49" charset="-128"/>
                <a:ea typeface="BIZ UDゴシック" panose="020B0400000000000000" pitchFamily="49" charset="-128"/>
              </a:rPr>
              <a:t>関係）</a:t>
            </a:r>
            <a:endParaRPr lang="en-US" altLang="ja-JP" sz="1400" dirty="0" smtClean="0">
              <a:latin typeface="BIZ UDゴシック" panose="020B0400000000000000" pitchFamily="49" charset="-128"/>
              <a:ea typeface="BIZ UDゴシック" panose="020B0400000000000000" pitchFamily="49" charset="-128"/>
            </a:endParaRPr>
          </a:p>
          <a:p>
            <a:r>
              <a:rPr lang="ja-JP" altLang="en-US" sz="1400" dirty="0" smtClean="0">
                <a:latin typeface="BIZ UDゴシック" panose="020B0400000000000000" pitchFamily="49" charset="-128"/>
                <a:ea typeface="BIZ UDゴシック" panose="020B0400000000000000" pitchFamily="49" charset="-128"/>
              </a:rPr>
              <a:t>・人員確保や人員の定着支援に向けた計画について記載してください</a:t>
            </a:r>
            <a:r>
              <a:rPr lang="ja-JP" altLang="en-US" sz="1400" dirty="0">
                <a:latin typeface="BIZ UDゴシック" panose="020B0400000000000000" pitchFamily="49" charset="-128"/>
                <a:ea typeface="BIZ UDゴシック" panose="020B0400000000000000" pitchFamily="49" charset="-128"/>
              </a:rPr>
              <a:t>。</a:t>
            </a:r>
            <a:r>
              <a:rPr lang="ja-JP" altLang="en-US" sz="1400" dirty="0" smtClean="0">
                <a:latin typeface="BIZ UDゴシック" panose="020B0400000000000000" pitchFamily="49" charset="-128"/>
                <a:ea typeface="BIZ UDゴシック" panose="020B0400000000000000" pitchFamily="49" charset="-128"/>
              </a:rPr>
              <a:t>（様式</a:t>
            </a:r>
            <a:r>
              <a:rPr lang="en-US" altLang="ja-JP" sz="1400" dirty="0" smtClean="0">
                <a:latin typeface="BIZ UDゴシック" panose="020B0400000000000000" pitchFamily="49" charset="-128"/>
                <a:ea typeface="BIZ UDゴシック" panose="020B0400000000000000" pitchFamily="49" charset="-128"/>
              </a:rPr>
              <a:t>4-3</a:t>
            </a:r>
            <a:r>
              <a:rPr lang="ja-JP" altLang="en-US" sz="1400" dirty="0" smtClean="0">
                <a:latin typeface="BIZ UDゴシック" panose="020B0400000000000000" pitchFamily="49" charset="-128"/>
                <a:ea typeface="BIZ UDゴシック" panose="020B0400000000000000" pitchFamily="49" charset="-128"/>
              </a:rPr>
              <a:t>関係）</a:t>
            </a:r>
            <a:endParaRPr lang="en-US" altLang="ja-JP" sz="1400" dirty="0" smtClean="0">
              <a:latin typeface="BIZ UDゴシック" panose="020B0400000000000000" pitchFamily="49" charset="-128"/>
              <a:ea typeface="BIZ UDゴシック" panose="020B0400000000000000" pitchFamily="49" charset="-128"/>
            </a:endParaRPr>
          </a:p>
          <a:p>
            <a:r>
              <a:rPr lang="ja-JP" altLang="en-US" sz="1400" dirty="0" smtClean="0">
                <a:latin typeface="BIZ UDゴシック" panose="020B0400000000000000" pitchFamily="49" charset="-128"/>
                <a:ea typeface="BIZ UDゴシック" panose="020B0400000000000000" pitchFamily="49" charset="-128"/>
              </a:rPr>
              <a:t>・職員の質の向上を図るための研修計画について記載してください</a:t>
            </a:r>
            <a:r>
              <a:rPr lang="ja-JP" altLang="en-US" sz="1400" dirty="0">
                <a:latin typeface="BIZ UDゴシック" panose="020B0400000000000000" pitchFamily="49" charset="-128"/>
                <a:ea typeface="BIZ UDゴシック" panose="020B0400000000000000" pitchFamily="49" charset="-128"/>
              </a:rPr>
              <a:t>。</a:t>
            </a:r>
            <a:r>
              <a:rPr lang="ja-JP" altLang="en-US" sz="1400" dirty="0" smtClean="0">
                <a:latin typeface="BIZ UDゴシック" panose="020B0400000000000000" pitchFamily="49" charset="-128"/>
                <a:ea typeface="BIZ UDゴシック" panose="020B0400000000000000" pitchFamily="49" charset="-128"/>
              </a:rPr>
              <a:t>（様式</a:t>
            </a:r>
            <a:r>
              <a:rPr lang="en-US" altLang="ja-JP" sz="1400" dirty="0" smtClean="0">
                <a:latin typeface="BIZ UDゴシック" panose="020B0400000000000000" pitchFamily="49" charset="-128"/>
                <a:ea typeface="BIZ UDゴシック" panose="020B0400000000000000" pitchFamily="49" charset="-128"/>
              </a:rPr>
              <a:t>4-4</a:t>
            </a:r>
            <a:r>
              <a:rPr lang="ja-JP" altLang="en-US" sz="1400" dirty="0" smtClean="0">
                <a:latin typeface="BIZ UDゴシック" panose="020B0400000000000000" pitchFamily="49" charset="-128"/>
                <a:ea typeface="BIZ UDゴシック" panose="020B0400000000000000" pitchFamily="49" charset="-128"/>
              </a:rPr>
              <a:t>関係</a:t>
            </a:r>
            <a:r>
              <a:rPr lang="ja-JP" altLang="en-US" sz="1400" dirty="0" smtClean="0">
                <a:latin typeface="BIZ UDゴシック" panose="020B0400000000000000" pitchFamily="49" charset="-128"/>
                <a:ea typeface="BIZ UDゴシック" panose="020B0400000000000000" pitchFamily="49" charset="-128"/>
              </a:rPr>
              <a:t>）</a:t>
            </a:r>
            <a:endParaRPr lang="en-US" altLang="ja-JP" sz="1400" dirty="0" smtClean="0">
              <a:latin typeface="BIZ UDゴシック" panose="020B0400000000000000" pitchFamily="49" charset="-128"/>
              <a:ea typeface="BIZ UDゴシック" panose="020B0400000000000000" pitchFamily="49" charset="-128"/>
            </a:endParaRPr>
          </a:p>
          <a:p>
            <a:endParaRPr lang="en-US" altLang="ja-JP" sz="1400" dirty="0">
              <a:latin typeface="BIZ UDゴシック" panose="020B0400000000000000" pitchFamily="49" charset="-128"/>
              <a:ea typeface="BIZ UDゴシック" panose="020B0400000000000000" pitchFamily="49" charset="-128"/>
            </a:endParaRPr>
          </a:p>
          <a:p>
            <a:endParaRPr lang="en-US" altLang="ja-JP" sz="1400" dirty="0">
              <a:latin typeface="BIZ UDゴシック" panose="020B0400000000000000" pitchFamily="49" charset="-128"/>
              <a:ea typeface="BIZ UDゴシック" panose="020B0400000000000000" pitchFamily="49" charset="-128"/>
            </a:endParaRPr>
          </a:p>
        </p:txBody>
      </p:sp>
      <p:sp>
        <p:nvSpPr>
          <p:cNvPr id="11" name="フッター プレースホルダー 7"/>
          <p:cNvSpPr>
            <a:spLocks noGrp="1"/>
          </p:cNvSpPr>
          <p:nvPr>
            <p:ph type="ftr" sz="quarter" idx="11"/>
          </p:nvPr>
        </p:nvSpPr>
        <p:spPr>
          <a:xfrm>
            <a:off x="8119872" y="71418"/>
            <a:ext cx="4523590" cy="304040"/>
          </a:xfrm>
        </p:spPr>
        <p:txBody>
          <a:bodyPr/>
          <a:lstStyle/>
          <a:p>
            <a:r>
              <a:rPr kumimoji="1" lang="en-US" altLang="ja-JP" dirty="0"/>
              <a:t>【</a:t>
            </a:r>
            <a:r>
              <a:rPr kumimoji="1" lang="ja-JP" altLang="en-US" dirty="0"/>
              <a:t>様式</a:t>
            </a:r>
            <a:r>
              <a:rPr kumimoji="1" lang="en-US" altLang="ja-JP" dirty="0"/>
              <a:t>4-1</a:t>
            </a:r>
            <a:r>
              <a:rPr kumimoji="1" lang="en-US" altLang="ja-JP" dirty="0" smtClean="0"/>
              <a:t>】</a:t>
            </a:r>
            <a:r>
              <a:rPr kumimoji="1" lang="ja-JP" altLang="en-US" dirty="0" smtClean="0"/>
              <a:t>　</a:t>
            </a:r>
            <a:r>
              <a:rPr lang="ja-JP" altLang="ja-JP" dirty="0" smtClean="0"/>
              <a:t>市有地</a:t>
            </a:r>
            <a:r>
              <a:rPr lang="ja-JP" altLang="ja-JP" dirty="0"/>
              <a:t>を活用した共同生活援助</a:t>
            </a:r>
            <a:r>
              <a:rPr lang="ja-JP" altLang="ja-JP" dirty="0" smtClean="0"/>
              <a:t>事業所整備</a:t>
            </a:r>
            <a:r>
              <a:rPr lang="ja-JP" altLang="ja-JP" dirty="0"/>
              <a:t>事業</a:t>
            </a:r>
            <a:endParaRPr kumimoji="1" lang="ja-JP" altLang="en-US" dirty="0"/>
          </a:p>
        </p:txBody>
      </p:sp>
    </p:spTree>
    <p:extLst>
      <p:ext uri="{BB962C8B-B14F-4D97-AF65-F5344CB8AC3E}">
        <p14:creationId xmlns:p14="http://schemas.microsoft.com/office/powerpoint/2010/main" val="402456821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289366" y="509285"/>
            <a:ext cx="12311065" cy="8900781"/>
          </a:xfrm>
          <a:prstGeom prst="rect">
            <a:avLst/>
          </a:prstGeom>
          <a:no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a:p>
        </p:txBody>
      </p:sp>
      <p:sp>
        <p:nvSpPr>
          <p:cNvPr id="7" name="スライド番号プレースホルダー 6"/>
          <p:cNvSpPr>
            <a:spLocks noGrp="1"/>
          </p:cNvSpPr>
          <p:nvPr>
            <p:ph type="sldNum" sz="quarter" idx="12"/>
          </p:nvPr>
        </p:nvSpPr>
        <p:spPr/>
        <p:txBody>
          <a:bodyPr/>
          <a:lstStyle/>
          <a:p>
            <a:fld id="{6E7BEADF-0AA4-4638-B48D-F42937E2890C}" type="slidenum">
              <a:rPr kumimoji="1" lang="ja-JP" altLang="en-US" smtClean="0"/>
              <a:t>9</a:t>
            </a:fld>
            <a:endParaRPr kumimoji="1" lang="ja-JP" altLang="en-US" dirty="0"/>
          </a:p>
        </p:txBody>
      </p:sp>
      <p:sp>
        <p:nvSpPr>
          <p:cNvPr id="6" name="正方形/長方形 5"/>
          <p:cNvSpPr/>
          <p:nvPr/>
        </p:nvSpPr>
        <p:spPr>
          <a:xfrm>
            <a:off x="289366" y="134299"/>
            <a:ext cx="415498" cy="369332"/>
          </a:xfrm>
          <a:prstGeom prst="rect">
            <a:avLst/>
          </a:prstGeom>
          <a:noFill/>
          <a:ln>
            <a:noFill/>
            <a:prstDash val="dashDot"/>
          </a:ln>
        </p:spPr>
        <p:txBody>
          <a:bodyPr wrap="none">
            <a:spAutoFit/>
          </a:bodyPr>
          <a:lstStyle/>
          <a:p>
            <a:r>
              <a:rPr lang="ja-JP" altLang="en-US" dirty="0">
                <a:latin typeface="BIZ UDゴシック" panose="020B0400000000000000" pitchFamily="49" charset="-128"/>
                <a:ea typeface="BIZ UDゴシック" panose="020B0400000000000000" pitchFamily="49" charset="-128"/>
              </a:rPr>
              <a:t>　</a:t>
            </a:r>
            <a:endParaRPr lang="en-US" altLang="ja-JP" dirty="0" smtClean="0">
              <a:latin typeface="BIZ UDゴシック" panose="020B0400000000000000" pitchFamily="49" charset="-128"/>
              <a:ea typeface="BIZ UDゴシック" panose="020B0400000000000000" pitchFamily="49" charset="-128"/>
            </a:endParaRPr>
          </a:p>
        </p:txBody>
      </p:sp>
      <p:sp>
        <p:nvSpPr>
          <p:cNvPr id="9" name="正方形/長方形 8"/>
          <p:cNvSpPr/>
          <p:nvPr/>
        </p:nvSpPr>
        <p:spPr>
          <a:xfrm>
            <a:off x="289366" y="116584"/>
            <a:ext cx="1569660" cy="369332"/>
          </a:xfrm>
          <a:prstGeom prst="rect">
            <a:avLst/>
          </a:prstGeom>
          <a:noFill/>
          <a:ln>
            <a:noFill/>
            <a:prstDash val="dashDot"/>
          </a:ln>
        </p:spPr>
        <p:txBody>
          <a:bodyPr wrap="none">
            <a:spAutoFit/>
          </a:bodyPr>
          <a:lstStyle/>
          <a:p>
            <a:r>
              <a:rPr lang="ja-JP" altLang="en-US" dirty="0">
                <a:latin typeface="BIZ UDゴシック" panose="020B0400000000000000" pitchFamily="49" charset="-128"/>
                <a:ea typeface="BIZ UDゴシック" panose="020B0400000000000000" pitchFamily="49" charset="-128"/>
              </a:rPr>
              <a:t>５　</a:t>
            </a:r>
            <a:r>
              <a:rPr lang="ja-JP" altLang="en-US" dirty="0" smtClean="0">
                <a:latin typeface="BIZ UDゴシック" panose="020B0400000000000000" pitchFamily="49" charset="-128"/>
                <a:ea typeface="BIZ UDゴシック" panose="020B0400000000000000" pitchFamily="49" charset="-128"/>
              </a:rPr>
              <a:t>建築計画</a:t>
            </a:r>
            <a:endParaRPr lang="en-US" altLang="ja-JP" dirty="0" smtClean="0">
              <a:latin typeface="BIZ UDゴシック" panose="020B0400000000000000" pitchFamily="49" charset="-128"/>
              <a:ea typeface="BIZ UDゴシック" panose="020B0400000000000000" pitchFamily="49" charset="-128"/>
            </a:endParaRPr>
          </a:p>
        </p:txBody>
      </p:sp>
      <p:sp>
        <p:nvSpPr>
          <p:cNvPr id="29" name="正方形/長方形 28"/>
          <p:cNvSpPr/>
          <p:nvPr/>
        </p:nvSpPr>
        <p:spPr>
          <a:xfrm>
            <a:off x="771532" y="1212092"/>
            <a:ext cx="7348340" cy="3323987"/>
          </a:xfrm>
          <a:prstGeom prst="rect">
            <a:avLst/>
          </a:prstGeom>
          <a:solidFill>
            <a:schemeClr val="bg1"/>
          </a:solidFill>
          <a:ln>
            <a:solidFill>
              <a:schemeClr val="tx1"/>
            </a:solidFill>
            <a:prstDash val="dashDot"/>
          </a:ln>
        </p:spPr>
        <p:txBody>
          <a:bodyPr wrap="square">
            <a:spAutoFit/>
          </a:bodyPr>
          <a:lstStyle/>
          <a:p>
            <a:r>
              <a:rPr lang="en-US" altLang="ja-JP" sz="1400" dirty="0">
                <a:latin typeface="BIZ UDゴシック" panose="020B0400000000000000" pitchFamily="49" charset="-128"/>
                <a:ea typeface="BIZ UDゴシック" panose="020B0400000000000000" pitchFamily="49" charset="-128"/>
              </a:rPr>
              <a:t>【</a:t>
            </a:r>
            <a:r>
              <a:rPr lang="ja-JP" altLang="en-US" sz="1400" dirty="0">
                <a:latin typeface="BIZ UDゴシック" panose="020B0400000000000000" pitchFamily="49" charset="-128"/>
                <a:ea typeface="BIZ UDゴシック" panose="020B0400000000000000" pitchFamily="49" charset="-128"/>
              </a:rPr>
              <a:t>資料作成にあたって</a:t>
            </a:r>
            <a:r>
              <a:rPr lang="en-US" altLang="ja-JP" sz="1400" dirty="0">
                <a:latin typeface="BIZ UDゴシック" panose="020B0400000000000000" pitchFamily="49" charset="-128"/>
                <a:ea typeface="BIZ UDゴシック" panose="020B0400000000000000" pitchFamily="49" charset="-128"/>
              </a:rPr>
              <a:t>】※</a:t>
            </a:r>
            <a:r>
              <a:rPr lang="ja-JP" altLang="en-US" sz="1400" u="sng" dirty="0">
                <a:latin typeface="BIZ UDゴシック" panose="020B0400000000000000" pitchFamily="49" charset="-128"/>
                <a:ea typeface="BIZ UDゴシック" panose="020B0400000000000000" pitchFamily="49" charset="-128"/>
              </a:rPr>
              <a:t>資料提出時にこの枠は削除してください</a:t>
            </a:r>
            <a:r>
              <a:rPr lang="ja-JP" altLang="en-US" sz="1400" u="sng" dirty="0" smtClean="0">
                <a:latin typeface="BIZ UDゴシック" panose="020B0400000000000000" pitchFamily="49" charset="-128"/>
                <a:ea typeface="BIZ UDゴシック" panose="020B0400000000000000" pitchFamily="49" charset="-128"/>
              </a:rPr>
              <a:t>。</a:t>
            </a:r>
            <a:endParaRPr lang="en-US" altLang="ja-JP" sz="1400" u="sng" dirty="0" smtClean="0">
              <a:latin typeface="BIZ UDゴシック" panose="020B0400000000000000" pitchFamily="49" charset="-128"/>
              <a:ea typeface="BIZ UDゴシック" panose="020B0400000000000000" pitchFamily="49" charset="-128"/>
            </a:endParaRPr>
          </a:p>
          <a:p>
            <a:r>
              <a:rPr lang="en-US" altLang="ja-JP" sz="1400" dirty="0" smtClean="0">
                <a:solidFill>
                  <a:srgbClr val="FF0000"/>
                </a:solidFill>
                <a:latin typeface="BIZ UDゴシック" panose="020B0400000000000000" pitchFamily="49" charset="-128"/>
                <a:ea typeface="BIZ UDゴシック" panose="020B0400000000000000" pitchFamily="49" charset="-128"/>
              </a:rPr>
              <a:t>※</a:t>
            </a:r>
            <a:r>
              <a:rPr lang="ja-JP" altLang="en-US" sz="1400" dirty="0">
                <a:solidFill>
                  <a:srgbClr val="FF0000"/>
                </a:solidFill>
                <a:latin typeface="BIZ UDゴシック" panose="020B0400000000000000" pitchFamily="49" charset="-128"/>
                <a:ea typeface="BIZ UDゴシック" panose="020B0400000000000000" pitchFamily="49" charset="-128"/>
              </a:rPr>
              <a:t>施設配置図、各階平面図、部屋別面積表、立面図を用いて説明する場合は作成不要</a:t>
            </a:r>
            <a:endParaRPr lang="en-US" altLang="ja-JP" sz="1400" dirty="0">
              <a:solidFill>
                <a:srgbClr val="FF0000"/>
              </a:solidFill>
              <a:latin typeface="BIZ UDゴシック" panose="020B0400000000000000" pitchFamily="49" charset="-128"/>
              <a:ea typeface="BIZ UDゴシック" panose="020B0400000000000000" pitchFamily="49" charset="-128"/>
            </a:endParaRPr>
          </a:p>
          <a:p>
            <a:endParaRPr lang="en-US" altLang="ja-JP" sz="1400" u="sng" dirty="0">
              <a:latin typeface="BIZ UDゴシック" panose="020B0400000000000000" pitchFamily="49" charset="-128"/>
              <a:ea typeface="BIZ UDゴシック" panose="020B0400000000000000" pitchFamily="49" charset="-128"/>
            </a:endParaRPr>
          </a:p>
          <a:p>
            <a:endParaRPr lang="en-US" altLang="ja-JP" sz="1400" dirty="0" smtClean="0">
              <a:latin typeface="BIZ UDゴシック" panose="020B0400000000000000" pitchFamily="49" charset="-128"/>
              <a:ea typeface="BIZ UDゴシック" panose="020B0400000000000000" pitchFamily="49" charset="-128"/>
            </a:endParaRPr>
          </a:p>
          <a:p>
            <a:r>
              <a:rPr lang="ja-JP" altLang="en-US" sz="1400" dirty="0" smtClean="0">
                <a:latin typeface="BIZ UDゴシック" panose="020B0400000000000000" pitchFamily="49" charset="-128"/>
                <a:ea typeface="BIZ UDゴシック" panose="020B0400000000000000" pitchFamily="49" charset="-128"/>
              </a:rPr>
              <a:t>以下の項目を含めて</a:t>
            </a:r>
            <a:r>
              <a:rPr lang="ja-JP" altLang="en-US" sz="1400" u="sng" dirty="0" smtClean="0">
                <a:latin typeface="BIZ UDゴシック" panose="020B0400000000000000" pitchFamily="49" charset="-128"/>
                <a:ea typeface="BIZ UDゴシック" panose="020B0400000000000000" pitchFamily="49" charset="-128"/>
              </a:rPr>
              <a:t>各事業ごとに</a:t>
            </a:r>
            <a:r>
              <a:rPr lang="ja-JP" altLang="en-US" sz="1400" dirty="0" smtClean="0">
                <a:latin typeface="BIZ UDゴシック" panose="020B0400000000000000" pitchFamily="49" charset="-128"/>
                <a:ea typeface="BIZ UDゴシック" panose="020B0400000000000000" pitchFamily="49" charset="-128"/>
              </a:rPr>
              <a:t>表形式で記載して下さい。</a:t>
            </a:r>
            <a:endParaRPr lang="en-US" altLang="ja-JP" sz="1400" dirty="0" smtClean="0">
              <a:latin typeface="BIZ UDゴシック" panose="020B0400000000000000" pitchFamily="49" charset="-128"/>
              <a:ea typeface="BIZ UDゴシック" panose="020B0400000000000000" pitchFamily="49" charset="-128"/>
            </a:endParaRPr>
          </a:p>
          <a:p>
            <a:r>
              <a:rPr lang="ja-JP" altLang="en-US" sz="1400" dirty="0" smtClean="0">
                <a:latin typeface="BIZ UDゴシック" panose="020B0400000000000000" pitchFamily="49" charset="-128"/>
                <a:ea typeface="BIZ UDゴシック" panose="020B0400000000000000" pitchFamily="49" charset="-128"/>
              </a:rPr>
              <a:t>・主要用途</a:t>
            </a:r>
            <a:endParaRPr lang="en-US" altLang="ja-JP" sz="1400" dirty="0" smtClean="0">
              <a:latin typeface="BIZ UDゴシック" panose="020B0400000000000000" pitchFamily="49" charset="-128"/>
              <a:ea typeface="BIZ UDゴシック" panose="020B0400000000000000" pitchFamily="49" charset="-128"/>
            </a:endParaRPr>
          </a:p>
          <a:p>
            <a:r>
              <a:rPr lang="ja-JP" altLang="en-US" sz="1400" dirty="0" smtClean="0">
                <a:latin typeface="BIZ UDゴシック" panose="020B0400000000000000" pitchFamily="49" charset="-128"/>
                <a:ea typeface="BIZ UDゴシック" panose="020B0400000000000000" pitchFamily="49" charset="-128"/>
              </a:rPr>
              <a:t>・規模</a:t>
            </a:r>
            <a:endParaRPr lang="en-US" altLang="ja-JP" sz="1400" dirty="0" smtClean="0">
              <a:latin typeface="BIZ UDゴシック" panose="020B0400000000000000" pitchFamily="49" charset="-128"/>
              <a:ea typeface="BIZ UDゴシック" panose="020B0400000000000000" pitchFamily="49" charset="-128"/>
            </a:endParaRPr>
          </a:p>
          <a:p>
            <a:r>
              <a:rPr lang="ja-JP" altLang="en-US" sz="1400" dirty="0" smtClean="0">
                <a:latin typeface="BIZ UDゴシック" panose="020B0400000000000000" pitchFamily="49" charset="-128"/>
                <a:ea typeface="BIZ UDゴシック" panose="020B0400000000000000" pitchFamily="49" charset="-128"/>
              </a:rPr>
              <a:t>・建築物の高さ等（最高の高さ、階数、構造）</a:t>
            </a:r>
            <a:endParaRPr lang="en-US" altLang="ja-JP" sz="1400" dirty="0" smtClean="0">
              <a:latin typeface="BIZ UDゴシック" panose="020B0400000000000000" pitchFamily="49" charset="-128"/>
              <a:ea typeface="BIZ UDゴシック" panose="020B0400000000000000" pitchFamily="49" charset="-128"/>
            </a:endParaRPr>
          </a:p>
          <a:p>
            <a:r>
              <a:rPr lang="ja-JP" altLang="en-US" sz="1400" dirty="0" smtClean="0">
                <a:latin typeface="BIZ UDゴシック" panose="020B0400000000000000" pitchFamily="49" charset="-128"/>
                <a:ea typeface="BIZ UDゴシック" panose="020B0400000000000000" pitchFamily="49" charset="-128"/>
              </a:rPr>
              <a:t>・敷地面積</a:t>
            </a:r>
            <a:r>
              <a:rPr lang="ja-JP" altLang="en-US" sz="1400" dirty="0">
                <a:latin typeface="BIZ UDゴシック" panose="020B0400000000000000" pitchFamily="49" charset="-128"/>
                <a:ea typeface="BIZ UDゴシック" panose="020B0400000000000000" pitchFamily="49" charset="-128"/>
              </a:rPr>
              <a:t>、</a:t>
            </a:r>
            <a:r>
              <a:rPr lang="ja-JP" altLang="en-US" sz="1400" dirty="0" smtClean="0">
                <a:latin typeface="BIZ UDゴシック" panose="020B0400000000000000" pitchFamily="49" charset="-128"/>
                <a:ea typeface="BIZ UDゴシック" panose="020B0400000000000000" pitchFamily="49" charset="-128"/>
              </a:rPr>
              <a:t>建築面積、延べ面積</a:t>
            </a:r>
            <a:endParaRPr lang="en-US" altLang="ja-JP" sz="1400" dirty="0" smtClean="0">
              <a:latin typeface="BIZ UDゴシック" panose="020B0400000000000000" pitchFamily="49" charset="-128"/>
              <a:ea typeface="BIZ UDゴシック" panose="020B0400000000000000" pitchFamily="49" charset="-128"/>
            </a:endParaRPr>
          </a:p>
          <a:p>
            <a:r>
              <a:rPr lang="ja-JP" altLang="en-US" sz="1400" dirty="0">
                <a:latin typeface="BIZ UDゴシック" panose="020B0400000000000000" pitchFamily="49" charset="-128"/>
                <a:ea typeface="BIZ UDゴシック" panose="020B0400000000000000" pitchFamily="49" charset="-128"/>
              </a:rPr>
              <a:t>・建</a:t>
            </a:r>
            <a:r>
              <a:rPr lang="ja-JP" altLang="en-US" sz="1400" dirty="0" err="1">
                <a:latin typeface="BIZ UDゴシック" panose="020B0400000000000000" pitchFamily="49" charset="-128"/>
                <a:ea typeface="BIZ UDゴシック" panose="020B0400000000000000" pitchFamily="49" charset="-128"/>
              </a:rPr>
              <a:t>ぺい</a:t>
            </a:r>
            <a:r>
              <a:rPr lang="ja-JP" altLang="en-US" sz="1400" dirty="0">
                <a:latin typeface="BIZ UDゴシック" panose="020B0400000000000000" pitchFamily="49" charset="-128"/>
                <a:ea typeface="BIZ UDゴシック" panose="020B0400000000000000" pitchFamily="49" charset="-128"/>
              </a:rPr>
              <a:t>率、</a:t>
            </a:r>
            <a:r>
              <a:rPr lang="ja-JP" altLang="en-US" sz="1400" dirty="0" smtClean="0">
                <a:latin typeface="BIZ UDゴシック" panose="020B0400000000000000" pitchFamily="49" charset="-128"/>
                <a:ea typeface="BIZ UDゴシック" panose="020B0400000000000000" pitchFamily="49" charset="-128"/>
              </a:rPr>
              <a:t>容積率</a:t>
            </a:r>
            <a:endParaRPr lang="en-US" altLang="ja-JP" sz="1400" dirty="0" smtClean="0">
              <a:latin typeface="BIZ UDゴシック" panose="020B0400000000000000" pitchFamily="49" charset="-128"/>
              <a:ea typeface="BIZ UDゴシック" panose="020B0400000000000000" pitchFamily="49" charset="-128"/>
            </a:endParaRPr>
          </a:p>
          <a:p>
            <a:r>
              <a:rPr lang="ja-JP" altLang="en-US" sz="1400" dirty="0" smtClean="0">
                <a:latin typeface="BIZ UDゴシック" panose="020B0400000000000000" pitchFamily="49" charset="-128"/>
                <a:ea typeface="BIZ UDゴシック" panose="020B0400000000000000" pitchFamily="49" charset="-128"/>
              </a:rPr>
              <a:t>・階層別の用途、床面積</a:t>
            </a:r>
            <a:endParaRPr lang="en-US" altLang="ja-JP" sz="1400" dirty="0" smtClean="0">
              <a:latin typeface="BIZ UDゴシック" panose="020B0400000000000000" pitchFamily="49" charset="-128"/>
              <a:ea typeface="BIZ UDゴシック" panose="020B0400000000000000" pitchFamily="49" charset="-128"/>
            </a:endParaRPr>
          </a:p>
          <a:p>
            <a:r>
              <a:rPr lang="ja-JP" altLang="en-US" sz="1400" dirty="0" smtClean="0">
                <a:latin typeface="BIZ UDゴシック" panose="020B0400000000000000" pitchFamily="49" charset="-128"/>
                <a:ea typeface="BIZ UDゴシック" panose="020B0400000000000000" pitchFamily="49" charset="-128"/>
              </a:rPr>
              <a:t>・建物の所有状況（自己所有等）</a:t>
            </a:r>
            <a:endParaRPr lang="en-US" altLang="ja-JP" sz="1400" dirty="0" smtClean="0">
              <a:latin typeface="BIZ UDゴシック" panose="020B0400000000000000" pitchFamily="49" charset="-128"/>
              <a:ea typeface="BIZ UDゴシック" panose="020B0400000000000000" pitchFamily="49" charset="-128"/>
            </a:endParaRPr>
          </a:p>
          <a:p>
            <a:endParaRPr lang="en-US" altLang="ja-JP" sz="1400" dirty="0">
              <a:latin typeface="BIZ UDゴシック" panose="020B0400000000000000" pitchFamily="49" charset="-128"/>
              <a:ea typeface="BIZ UDゴシック" panose="020B0400000000000000" pitchFamily="49" charset="-128"/>
            </a:endParaRPr>
          </a:p>
          <a:p>
            <a:r>
              <a:rPr lang="en-US" altLang="ja-JP" sz="1400" dirty="0" smtClean="0">
                <a:latin typeface="BIZ UDゴシック" panose="020B0400000000000000" pitchFamily="49" charset="-128"/>
                <a:ea typeface="BIZ UDゴシック" panose="020B0400000000000000" pitchFamily="49" charset="-128"/>
              </a:rPr>
              <a:t>※</a:t>
            </a:r>
            <a:r>
              <a:rPr lang="ja-JP" altLang="en-US" sz="1400" dirty="0" smtClean="0">
                <a:latin typeface="BIZ UDゴシック" panose="020B0400000000000000" pitchFamily="49" charset="-128"/>
                <a:ea typeface="BIZ UDゴシック" panose="020B0400000000000000" pitchFamily="49" charset="-128"/>
              </a:rPr>
              <a:t>各施設２枚以内で作成してください。</a:t>
            </a:r>
            <a:endParaRPr lang="en-US" altLang="ja-JP" sz="1400" dirty="0" smtClean="0">
              <a:latin typeface="BIZ UDゴシック" panose="020B0400000000000000" pitchFamily="49" charset="-128"/>
              <a:ea typeface="BIZ UDゴシック" panose="020B0400000000000000" pitchFamily="49" charset="-128"/>
            </a:endParaRPr>
          </a:p>
          <a:p>
            <a:endParaRPr lang="en-US" altLang="ja-JP" sz="1400" dirty="0">
              <a:latin typeface="BIZ UDゴシック" panose="020B0400000000000000" pitchFamily="49" charset="-128"/>
              <a:ea typeface="BIZ UDゴシック" panose="020B0400000000000000" pitchFamily="49" charset="-128"/>
            </a:endParaRPr>
          </a:p>
        </p:txBody>
      </p:sp>
      <p:sp>
        <p:nvSpPr>
          <p:cNvPr id="33" name="正方形/長方形 32"/>
          <p:cNvSpPr/>
          <p:nvPr/>
        </p:nvSpPr>
        <p:spPr>
          <a:xfrm>
            <a:off x="437609" y="641018"/>
            <a:ext cx="9363919" cy="398892"/>
          </a:xfrm>
          <a:prstGeom prst="rect">
            <a:avLst/>
          </a:prstGeom>
          <a:noFill/>
          <a:ln>
            <a:noFill/>
            <a:prstDash val="dashDot"/>
          </a:ln>
        </p:spPr>
        <p:txBody>
          <a:bodyPr wrap="square">
            <a:spAutoFit/>
          </a:bodyPr>
          <a:lstStyle/>
          <a:p>
            <a:pPr>
              <a:lnSpc>
                <a:spcPct val="150000"/>
              </a:lnSpc>
            </a:pPr>
            <a:r>
              <a:rPr lang="ja-JP" altLang="en-US" sz="1600" dirty="0" smtClean="0">
                <a:latin typeface="BIZ UDゴシック" panose="020B0400000000000000" pitchFamily="49" charset="-128"/>
                <a:ea typeface="BIZ UDゴシック" panose="020B0400000000000000" pitchFamily="49" charset="-128"/>
              </a:rPr>
              <a:t>（１）建築概要</a:t>
            </a:r>
            <a:endParaRPr lang="en-US" altLang="ja-JP" sz="1600" dirty="0" smtClean="0">
              <a:latin typeface="BIZ UDゴシック" panose="020B0400000000000000" pitchFamily="49" charset="-128"/>
              <a:ea typeface="BIZ UDゴシック" panose="020B0400000000000000" pitchFamily="49" charset="-128"/>
            </a:endParaRPr>
          </a:p>
        </p:txBody>
      </p:sp>
      <p:sp>
        <p:nvSpPr>
          <p:cNvPr id="11" name="フッター プレースホルダー 7"/>
          <p:cNvSpPr>
            <a:spLocks noGrp="1"/>
          </p:cNvSpPr>
          <p:nvPr>
            <p:ph type="ftr" sz="quarter" idx="11"/>
          </p:nvPr>
        </p:nvSpPr>
        <p:spPr>
          <a:xfrm>
            <a:off x="8119872" y="71418"/>
            <a:ext cx="4523590" cy="304040"/>
          </a:xfrm>
        </p:spPr>
        <p:txBody>
          <a:bodyPr/>
          <a:lstStyle/>
          <a:p>
            <a:r>
              <a:rPr kumimoji="1" lang="en-US" altLang="ja-JP" dirty="0"/>
              <a:t>【</a:t>
            </a:r>
            <a:r>
              <a:rPr kumimoji="1" lang="ja-JP" altLang="en-US" dirty="0"/>
              <a:t>様式</a:t>
            </a:r>
            <a:r>
              <a:rPr kumimoji="1" lang="en-US" altLang="ja-JP" dirty="0"/>
              <a:t>4-1</a:t>
            </a:r>
            <a:r>
              <a:rPr kumimoji="1" lang="en-US" altLang="ja-JP" dirty="0" smtClean="0"/>
              <a:t>】</a:t>
            </a:r>
            <a:r>
              <a:rPr kumimoji="1" lang="ja-JP" altLang="en-US" dirty="0" smtClean="0"/>
              <a:t>　</a:t>
            </a:r>
            <a:r>
              <a:rPr lang="ja-JP" altLang="ja-JP" dirty="0" smtClean="0"/>
              <a:t>市有地</a:t>
            </a:r>
            <a:r>
              <a:rPr lang="ja-JP" altLang="ja-JP" dirty="0"/>
              <a:t>を活用した共同生活援助</a:t>
            </a:r>
            <a:r>
              <a:rPr lang="ja-JP" altLang="ja-JP" dirty="0" smtClean="0"/>
              <a:t>事業所整備</a:t>
            </a:r>
            <a:r>
              <a:rPr lang="ja-JP" altLang="ja-JP" dirty="0"/>
              <a:t>事業</a:t>
            </a:r>
            <a:endParaRPr kumimoji="1" lang="ja-JP" altLang="en-US" dirty="0"/>
          </a:p>
        </p:txBody>
      </p:sp>
    </p:spTree>
    <p:extLst>
      <p:ext uri="{BB962C8B-B14F-4D97-AF65-F5344CB8AC3E}">
        <p14:creationId xmlns:p14="http://schemas.microsoft.com/office/powerpoint/2010/main" val="414520791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8229</TotalTime>
  <Words>1995</Words>
  <Application>Microsoft Office PowerPoint</Application>
  <PresentationFormat>A3 297x420 mm</PresentationFormat>
  <Paragraphs>351</Paragraphs>
  <Slides>13</Slides>
  <Notes>3</Notes>
  <HiddenSlides>0</HiddenSlides>
  <MMClips>0</MMClips>
  <ScaleCrop>false</ScaleCrop>
  <HeadingPairs>
    <vt:vector size="6" baseType="variant">
      <vt:variant>
        <vt:lpstr>使用されているフォント</vt:lpstr>
      </vt:variant>
      <vt:variant>
        <vt:i4>11</vt:i4>
      </vt:variant>
      <vt:variant>
        <vt:lpstr>テーマ</vt:lpstr>
      </vt:variant>
      <vt:variant>
        <vt:i4>1</vt:i4>
      </vt:variant>
      <vt:variant>
        <vt:lpstr>スライド タイトル</vt:lpstr>
      </vt:variant>
      <vt:variant>
        <vt:i4>13</vt:i4>
      </vt:variant>
    </vt:vector>
  </HeadingPairs>
  <TitlesOfParts>
    <vt:vector size="25" baseType="lpstr">
      <vt:lpstr>BIZ UDPゴシック</vt:lpstr>
      <vt:lpstr>BIZ UDゴシック</vt:lpstr>
      <vt:lpstr>ＭＳ ゴシック</vt:lpstr>
      <vt:lpstr>ＭＳ 明朝</vt:lpstr>
      <vt:lpstr>新細明體</vt:lpstr>
      <vt:lpstr>游ゴシック</vt:lpstr>
      <vt:lpstr>游ゴシック Light</vt:lpstr>
      <vt:lpstr>Arial</vt:lpstr>
      <vt:lpstr>Calibri</vt:lpstr>
      <vt:lpstr>Calibri Light</vt:lpstr>
      <vt:lpstr>Times New Roman</vt:lpstr>
      <vt:lpstr>Office Theme</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資産活用課</dc:creator>
  <cp:lastModifiedBy>Windows ユーザー</cp:lastModifiedBy>
  <cp:revision>262</cp:revision>
  <cp:lastPrinted>2023-08-23T09:55:25Z</cp:lastPrinted>
  <dcterms:created xsi:type="dcterms:W3CDTF">2023-08-03T11:34:44Z</dcterms:created>
  <dcterms:modified xsi:type="dcterms:W3CDTF">2024-10-18T01:09:01Z</dcterms:modified>
</cp:coreProperties>
</file>